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636" r:id="rId3"/>
    <p:sldId id="637" r:id="rId4"/>
    <p:sldId id="638" r:id="rId5"/>
    <p:sldId id="639" r:id="rId6"/>
    <p:sldId id="640" r:id="rId7"/>
    <p:sldId id="641" r:id="rId8"/>
    <p:sldId id="642" r:id="rId9"/>
    <p:sldId id="654" r:id="rId10"/>
    <p:sldId id="643" r:id="rId11"/>
    <p:sldId id="644" r:id="rId12"/>
    <p:sldId id="646" r:id="rId13"/>
    <p:sldId id="657" r:id="rId14"/>
    <p:sldId id="647" r:id="rId15"/>
    <p:sldId id="648" r:id="rId16"/>
    <p:sldId id="649" r:id="rId17"/>
    <p:sldId id="650" r:id="rId18"/>
    <p:sldId id="651" r:id="rId19"/>
    <p:sldId id="652" r:id="rId20"/>
    <p:sldId id="653" r:id="rId21"/>
    <p:sldId id="656" r:id="rId22"/>
    <p:sldId id="655" r:id="rId23"/>
    <p:sldId id="658" r:id="rId24"/>
    <p:sldId id="659" r:id="rId25"/>
    <p:sldId id="256" r:id="rId2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096"/>
    <a:srgbClr val="000000"/>
    <a:srgbClr val="91C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9"/>
    <p:restoredTop sz="94676"/>
  </p:normalViewPr>
  <p:slideViewPr>
    <p:cSldViewPr snapToGrid="0">
      <p:cViewPr>
        <p:scale>
          <a:sx n="83" d="100"/>
          <a:sy n="83" d="100"/>
        </p:scale>
        <p:origin x="56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EA9D0-9408-3041-BF5B-BD93342855E9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3EC03-B789-644B-9CA8-076DD494516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520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82E3E-2E77-E026-331C-A579F239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CDA37-E309-5AD0-B9F9-9721D5C02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E3FBC-E35A-11B5-5299-0EADA8618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D4D7C-BC5D-58EF-C2B9-BBF3107CA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44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6EFB8-36C9-9273-1AA3-70B419FF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F08A4A-48EE-2714-9A4B-77A67DC0F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426AA-8D97-F502-2A3D-D4DE75A2F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ABA80-8F07-9B4A-1939-EBE4531ED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25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7ADB5-6DC7-C6DE-E4D8-3038313B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7A298E-E784-B384-E76F-D7639E524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0C2C6-5135-9EFC-E5D8-C92BF7F4F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3A79D-C703-F809-5008-D184C7CC9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7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38BFA-D481-7600-6343-1AD19FCD1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BAA3B-3FAC-7504-0400-AB52A2EFA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49A6D-1AE6-E86A-AA6B-ADF4EB965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BC4E9-58B8-B701-34E3-1920C8791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61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ED3F9-B595-8394-C557-A8DB99E24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ADF11-930B-5099-29EA-AA1F7B963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74DC0-7C65-7FCA-FE31-BA0082544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B6A38-4340-33B0-35BD-F5E39EB61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521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FA0E3-882E-3F20-6AF5-26199612B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72C3A-6C5E-8571-D13F-7D43207BE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14BEB-6A39-9C1C-D151-160CAF9B7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FD1F5-2291-2072-EE95-6C1BBFC7B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636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DFD69-5722-36E8-A460-6A4C2BC1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3AD94-A79A-9A54-EF26-5DD45C5B2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C53B2-EDBB-369B-4A6D-AF766A34C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C7112-C809-A625-1076-39E1B7690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46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5B7A9-5EF7-7EF3-5560-D28366450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4FAC2-2FE3-11DF-81C5-51D6AF03B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E484A9-0954-EEED-168A-225AFA162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C0A5D-2E03-DE40-2702-5356795CB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0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735BC-ED51-56C4-DE4B-716E84BFC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BB4A8-96A1-EF81-4443-E7DE7E0D7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E5D8B-6CE8-053A-90EB-B48053697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BC80F-8002-B782-7246-CDB7FD688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948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8A663-8579-33E8-628E-4483FADA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14641-3479-51F5-4EDB-838EC2E5A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58157-C8F6-C8F0-A482-698A4486E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48046-7A91-3A63-4C40-AE8F564C7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8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3686F-A294-1A21-7ED7-C4F5B64C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07F5C-3610-0F99-A488-E22F498F5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878B8-0823-6260-00C6-E895C8097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7D90-0BB6-CD10-B380-CD750C7F4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2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9E88-3C2D-1A11-746B-8D8D208BA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02CA-8D51-5B52-9A61-F1E88977C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87FEA-1786-F93C-AD50-33B322D25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FFF04-C87E-994B-99E4-6A053E6FC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02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6AFE-1BE8-CEF5-1698-983F5A33A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DAB7A-6735-7FA2-51EB-157EA7F5D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44BD4-7B9B-C7CE-A825-3F24040FC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8636D-EF15-01A8-0D37-F234570D8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97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CBAB0-9EAA-9042-D5EF-FB4223D01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5FBB8-92DC-D642-1DF9-2AEDC0759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92BA0-6CF1-4137-8ABD-5011F22FB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2FB94-1944-DBD8-660A-4F230CDD0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8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994C6-3675-1272-85D7-8FA0201ED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37A5F-5338-84DB-7979-FEF973CD2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CECB5-A82F-D55A-5578-CC5590647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1BBDC-A96E-6CFB-4E18-14CBD1CAD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1B9C5-49E2-8832-3F91-754FBC9B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ECADA-FE1E-4972-FC35-36AC91F38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5DD4F-81B3-6ED5-AA29-22F79D9A6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00C1A-B6AB-3016-A883-BFBDA1921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4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70663-13B0-2E4E-5B87-564537773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7E4FF-53EC-AFE7-B668-7230B07FC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A7C2A-BE4B-53A0-5659-6714F6F7F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4BF1F-89EC-0DBD-6A50-6A88F29B1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39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D3274-FF40-4858-EA3B-2D84874EA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815C5-EAFB-1F89-C96E-C90CA1298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8F2DA-58DB-1802-3698-842C23782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60FB4-7957-ABB9-1D5F-33D7A2A7A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4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C16B3-1B13-7FCB-2C7F-CD8BA635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FE2EC-6BD1-4709-2479-498E019B9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80FA9A-76D7-EABC-6F33-954615A90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A600E-5AF6-2747-D73A-79F6BA2EA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4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5DD7-5BF9-AB14-B294-25B46D2AA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CC475F-BC75-3DCF-93EE-2FBC9BD53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0A601-C5F3-2A0A-6BD6-1A5C71710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0103B-901F-A872-413C-7F17C4B5A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05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D3F8-0475-3D2D-C30C-F2E8D3FD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9C3D62-CA11-5B88-369C-D4D96FD84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F8688-2C43-97E8-380C-EB81912FA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4C561-2116-37F0-F126-E47D7C814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54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453D0-34B4-962A-7E20-7E7B307F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4F803-601F-BE24-73D8-445898BF2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DE0C0D-5D43-4540-0842-B2A7BA657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FDE21-C613-270A-5EA3-79BCC6721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5EE8-5815-4580-40FC-71CE68AF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70BA6-36E7-5741-CA55-4BFBDC6BD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129C5-33EB-3D42-3A3B-94BB5E9D5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44C2D-1E05-B880-2C58-71FCD27C3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1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C73B-9D26-80FB-046B-E0F1497E0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91E54-4415-B10E-F8DA-C85ED1723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1BC5-0EAD-F776-F594-90DE65C6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E4B9C-C874-EDE7-05BC-1FC9716C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89BBD-977A-9A38-5F96-2E3A4F01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861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6D5C-438C-687D-A1CF-26868AAB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B3ED2-1316-5561-25C8-263A4512D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18A0-21FA-50B3-ADE8-2E6182DB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CBE3E-4C15-3FC3-088D-649DF6E0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1FDCA-6237-1B51-D5A5-CB5A6C0E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332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078FC-7525-B887-5540-03035E7EC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BB8C9-04D5-CBA0-9044-BE46D240C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78FF7-C8E4-3763-F2BC-862BFA33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195AC-B62A-8B53-5045-E056CC5C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8FAD-C036-F299-15CB-EA5BB7A4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50890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7" y="107044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067" y="5920353"/>
            <a:ext cx="931333" cy="677300"/>
          </a:xfrm>
        </p:spPr>
        <p:txBody>
          <a:bodyPr lIns="0" tIns="0" rIns="0" bIns="0" anchor="b" anchorCtr="0">
            <a:noAutofit/>
          </a:bodyPr>
          <a:lstStyle>
            <a:lvl1pPr marL="152396" indent="-143930">
              <a:buFontTx/>
              <a:buBlip>
                <a:blip r:embed="rId3"/>
              </a:buBlip>
              <a:tabLst/>
              <a:defRPr sz="933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626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7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2256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7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558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7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12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985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1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730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174710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1383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93" y="174710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8561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34C3-0188-0198-929B-F1FEBC55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EDAF9-3316-CFBB-A125-D61C9719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46D73-38A4-C267-B749-D56B0D53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C39D-DA15-EB01-D6CE-7C01666F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A6272-071F-1C03-1D3F-08E680CB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64427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2084917"/>
            <a:ext cx="4193117" cy="477308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670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084917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029" y="2084917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03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7205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985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0752" y="3429001"/>
            <a:ext cx="3651249" cy="2815167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08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3018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307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4152899"/>
            <a:ext cx="10985500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1206500" y="2084918"/>
            <a:ext cx="10195984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7338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1812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9E1F-C414-1D41-EA7A-6834011ED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25029-5A42-1C36-E4E2-EA9E6DAAD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2F60-3429-8A58-D11F-8F2EBB9A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66FD-F5FB-074D-B5B1-52432CC6E629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49EE-B96A-E8A7-86E4-FA566EE2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94ED-834A-B2D6-0557-81E7440C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0996-FED5-5943-8858-901F78C902B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8112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CBD4-6BAC-282C-C759-FCD15A4B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99793-AA22-8A04-81B3-A36FDC945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F7C39-5F22-2C4A-6874-C79367C6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EBBB3-CCD7-7560-32CE-EDC7C92A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0A6D3-EC48-EEC8-4A69-EE23E520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5398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7C01-32C7-F8CC-9D92-03809733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D47F1-2BF2-C46F-02EC-51FEFA2D2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4AE30-962C-86CE-E008-9491C0F95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B9F50-C413-3408-DADB-B359AC16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D133F-95BD-6CA0-9788-F164EBB7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51840-974F-0841-AD2D-81027A38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879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66039-ECCC-8254-4B70-FC1FCB71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9142A-A124-FD63-43A7-BAE130FFE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BD2D5-8413-867B-2CD8-E24F899C2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0C49F-A291-B757-9C9D-F4BF9FF92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9D51C6-A91B-CCE5-E3EF-7DA77670D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06E146-45A0-B78D-2BEE-24F27837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236D7-470E-AC14-BBE4-721C9219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8D058-D84A-7D94-DB27-C3C02389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3160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2F31-C0E3-D85D-8D17-B25E0420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0133C-B296-1941-47E7-404D508C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F6BCE-D696-12DD-412E-C9A687B4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560A0-BB5B-35C6-FEDF-96D9F7E9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345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E9565-B13D-F322-EC8E-275E7ED3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048B3-765B-9352-5D49-CE21FC75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B225A-FD8A-63D1-AFE5-CE6AEEA7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2431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82D7-0DB6-8E8E-8EAA-B84CB8675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EDC5A-2ED6-C191-D10C-6671F1B70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A31A3-4B2F-2903-13B4-D7FFE5283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5FDC2-1F6B-9F97-0836-DD08B1AB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40301-0B7C-38C6-EFE7-60CA2F40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914D8-8222-2334-C1E6-9C9E936D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0570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8CD6-6197-9167-C7E8-A2B58DC6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A34B8-DD2D-C427-FB41-86933949B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ADB44-4B23-F535-BC2E-F0AE6EF46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D554A-8AD1-61F1-E998-CB5C2845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70AE-D659-5868-242A-77758A11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FBFDB-E6E2-EAA6-A102-AB48D4E1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406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CF567E-3F14-64F2-FD3A-8CAE18AC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5ED27-247F-385E-B892-610F69645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0349-75AE-0300-C34E-ABF8FDE37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14BE3B-FDD5-BF4C-AC50-28CB9A62D5C0}" type="datetimeFigureOut">
              <a:rPr lang="en-CH" smtClean="0"/>
              <a:t>13.10.2025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2D0E-7EEA-0917-AC6F-6E4C2D42B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6898A-129C-66E7-E487-844372F31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AE851D-95E9-0B42-A757-7EE69DAC6A5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0864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628551" y="3704603"/>
            <a:ext cx="4454736" cy="1215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487985" y="2498752"/>
            <a:ext cx="4724347" cy="683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933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73697" y="176445"/>
            <a:ext cx="871936" cy="37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573338" y="6530279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1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b="1" i="0" kern="1000" spc="-93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SzPct val="90000"/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4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C1E0-3531-0099-5856-DAFF79F2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green cell&#10;&#10;AI-generated content may be incorrect.">
            <a:extLst>
              <a:ext uri="{FF2B5EF4-FFF2-40B4-BE49-F238E27FC236}">
                <a16:creationId xmlns:a16="http://schemas.microsoft.com/office/drawing/2014/main" id="{ADB1A1CC-B425-AD3C-5600-1E2871F5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28" t="21285" r="6825" b="19749"/>
          <a:stretch>
            <a:fillRect/>
          </a:stretch>
        </p:blipFill>
        <p:spPr>
          <a:xfrm>
            <a:off x="1776059" y="0"/>
            <a:ext cx="9838944" cy="6858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3305D5D-E054-BA25-FC88-1526AD7B8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860" y="1447767"/>
            <a:ext cx="5407139" cy="3117849"/>
          </a:xfrm>
        </p:spPr>
        <p:txBody>
          <a:bodyPr>
            <a:normAutofit/>
          </a:bodyPr>
          <a:lstStyle/>
          <a:p>
            <a:r>
              <a:rPr lang="en-US" dirty="0"/>
              <a:t>Autophagy, aging and neurodegeneration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B82BCA2-F0FC-6B09-622D-B52E03EB0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861" y="5283166"/>
            <a:ext cx="2764419" cy="961001"/>
          </a:xfrm>
        </p:spPr>
        <p:txBody>
          <a:bodyPr>
            <a:normAutofit/>
          </a:bodyPr>
          <a:lstStyle/>
          <a:p>
            <a:r>
              <a:rPr lang="en-US" noProof="0" dirty="0"/>
              <a:t>Juliane Da Graça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FE7126-6763-8F2D-F189-6E5B800AE5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BioENG430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DDF92C-A1E8-D2DB-0851-9D16EF0649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  <a:r>
              <a:rPr lang="en-US" noProof="0" dirty="0"/>
              <a:t>.10.2025</a:t>
            </a:r>
          </a:p>
        </p:txBody>
      </p:sp>
    </p:spTree>
    <p:extLst>
      <p:ext uri="{BB962C8B-B14F-4D97-AF65-F5344CB8AC3E}">
        <p14:creationId xmlns:p14="http://schemas.microsoft.com/office/powerpoint/2010/main" val="200492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D64A8-548E-453C-36DA-4E78F1454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0AED4B3-6C00-86F2-E0AF-9D17C4FB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dirty="0"/>
              <a:t>Selective autophagy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75A47C-053F-47F9-9382-42EE0846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E6943-EAFE-B119-ACCD-7729B333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F5EFE4-1DE1-1C1C-1E65-28577ABB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grpSp>
        <p:nvGrpSpPr>
          <p:cNvPr id="707" name="Group 706">
            <a:extLst>
              <a:ext uri="{FF2B5EF4-FFF2-40B4-BE49-F238E27FC236}">
                <a16:creationId xmlns:a16="http://schemas.microsoft.com/office/drawing/2014/main" id="{3B823FB1-0CBD-BA50-A538-519E90BD9333}"/>
              </a:ext>
            </a:extLst>
          </p:cNvPr>
          <p:cNvGrpSpPr/>
          <p:nvPr/>
        </p:nvGrpSpPr>
        <p:grpSpPr>
          <a:xfrm>
            <a:off x="337418" y="2431644"/>
            <a:ext cx="1198172" cy="1994711"/>
            <a:chOff x="249713" y="2022257"/>
            <a:chExt cx="1198172" cy="1994711"/>
          </a:xfrm>
        </p:grpSpPr>
        <p:sp>
          <p:nvSpPr>
            <p:cNvPr id="7" name="Forme libre 358">
              <a:extLst>
                <a:ext uri="{FF2B5EF4-FFF2-40B4-BE49-F238E27FC236}">
                  <a16:creationId xmlns:a16="http://schemas.microsoft.com/office/drawing/2014/main" id="{DB805ED6-7F5B-13C8-BE2C-6FA82D4EAEFB}"/>
                </a:ext>
              </a:extLst>
            </p:cNvPr>
            <p:cNvSpPr/>
            <p:nvPr/>
          </p:nvSpPr>
          <p:spPr>
            <a:xfrm rot="5936164">
              <a:off x="-148557" y="2420527"/>
              <a:ext cx="1994711" cy="1198172"/>
            </a:xfrm>
            <a:custGeom>
              <a:avLst/>
              <a:gdLst>
                <a:gd name="connsiteX0" fmla="*/ 5876 w 1994711"/>
                <a:gd name="connsiteY0" fmla="*/ 391986 h 1198172"/>
                <a:gd name="connsiteX1" fmla="*/ 1174645 w 1994711"/>
                <a:gd name="connsiteY1" fmla="*/ 1182359 h 1198172"/>
                <a:gd name="connsiteX2" fmla="*/ 1966111 w 1994711"/>
                <a:gd name="connsiteY2" fmla="*/ 15020 h 1198172"/>
                <a:gd name="connsiteX3" fmla="*/ 1842063 w 1994711"/>
                <a:gd name="connsiteY3" fmla="*/ 38894 h 1198172"/>
                <a:gd name="connsiteX4" fmla="*/ 1124447 w 1994711"/>
                <a:gd name="connsiteY4" fmla="*/ 1022274 h 1198172"/>
                <a:gd name="connsiteX5" fmla="*/ 130176 w 1994711"/>
                <a:gd name="connsiteY5" fmla="*/ 367986 h 1198172"/>
                <a:gd name="connsiteX6" fmla="*/ 5876 w 1994711"/>
                <a:gd name="connsiteY6" fmla="*/ 391986 h 119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711" h="1198172">
                  <a:moveTo>
                    <a:pt x="5876" y="391986"/>
                  </a:moveTo>
                  <a:cubicBezTo>
                    <a:pt x="-61432" y="513495"/>
                    <a:pt x="457028" y="1320329"/>
                    <a:pt x="1174645" y="1182359"/>
                  </a:cubicBezTo>
                  <a:cubicBezTo>
                    <a:pt x="1892261" y="1044389"/>
                    <a:pt x="2073678" y="102853"/>
                    <a:pt x="1966111" y="15020"/>
                  </a:cubicBezTo>
                  <a:cubicBezTo>
                    <a:pt x="1939314" y="-6844"/>
                    <a:pt x="1851624" y="-9483"/>
                    <a:pt x="1842063" y="38894"/>
                  </a:cubicBezTo>
                  <a:cubicBezTo>
                    <a:pt x="1706818" y="723214"/>
                    <a:pt x="1389653" y="971383"/>
                    <a:pt x="1124447" y="1022274"/>
                  </a:cubicBezTo>
                  <a:cubicBezTo>
                    <a:pt x="859240" y="1073290"/>
                    <a:pt x="295363" y="757643"/>
                    <a:pt x="130176" y="367986"/>
                  </a:cubicBezTo>
                  <a:cubicBezTo>
                    <a:pt x="110675" y="322624"/>
                    <a:pt x="22609" y="361703"/>
                    <a:pt x="5876" y="391986"/>
                  </a:cubicBezTo>
                  <a:close/>
                </a:path>
              </a:pathLst>
            </a:custGeom>
            <a:solidFill>
              <a:srgbClr val="BCE1E1"/>
            </a:solidFill>
            <a:ln w="94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grpSp>
          <p:nvGrpSpPr>
            <p:cNvPr id="39" name="Graphique 275">
              <a:extLst>
                <a:ext uri="{FF2B5EF4-FFF2-40B4-BE49-F238E27FC236}">
                  <a16:creationId xmlns:a16="http://schemas.microsoft.com/office/drawing/2014/main" id="{F4645F50-E0B4-88B1-8E47-E638FF5B6626}"/>
                </a:ext>
              </a:extLst>
            </p:cNvPr>
            <p:cNvGrpSpPr/>
            <p:nvPr/>
          </p:nvGrpSpPr>
          <p:grpSpPr>
            <a:xfrm rot="763642">
              <a:off x="538832" y="3392797"/>
              <a:ext cx="445956" cy="284246"/>
              <a:chOff x="5125080" y="4281647"/>
              <a:chExt cx="445956" cy="284246"/>
            </a:xfrm>
          </p:grpSpPr>
          <p:sp>
            <p:nvSpPr>
              <p:cNvPr id="41" name="Forme libre 521">
                <a:extLst>
                  <a:ext uri="{FF2B5EF4-FFF2-40B4-BE49-F238E27FC236}">
                    <a16:creationId xmlns:a16="http://schemas.microsoft.com/office/drawing/2014/main" id="{548B81C6-23D4-8C68-A5D1-F9DD6D7AE9CE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42" name="Forme libre 522">
                <a:extLst>
                  <a:ext uri="{FF2B5EF4-FFF2-40B4-BE49-F238E27FC236}">
                    <a16:creationId xmlns:a16="http://schemas.microsoft.com/office/drawing/2014/main" id="{38CB2FFD-C0F2-2F4F-87F9-7FC0804B9603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43" name="ZoneTexte 523">
                <a:extLst>
                  <a:ext uri="{FF2B5EF4-FFF2-40B4-BE49-F238E27FC236}">
                    <a16:creationId xmlns:a16="http://schemas.microsoft.com/office/drawing/2014/main" id="{85214A63-DE0D-AEA6-5F47-A6425E6CB3C1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grpSp>
          <p:nvGrpSpPr>
            <p:cNvPr id="1019" name="Graphique 275">
              <a:extLst>
                <a:ext uri="{FF2B5EF4-FFF2-40B4-BE49-F238E27FC236}">
                  <a16:creationId xmlns:a16="http://schemas.microsoft.com/office/drawing/2014/main" id="{7276A8FD-9030-77E2-F8F9-D93FCDD009DF}"/>
                </a:ext>
              </a:extLst>
            </p:cNvPr>
            <p:cNvGrpSpPr/>
            <p:nvPr/>
          </p:nvGrpSpPr>
          <p:grpSpPr>
            <a:xfrm rot="763642">
              <a:off x="375839" y="2798961"/>
              <a:ext cx="445956" cy="284246"/>
              <a:chOff x="5125080" y="4281647"/>
              <a:chExt cx="445956" cy="284246"/>
            </a:xfrm>
          </p:grpSpPr>
          <p:sp>
            <p:nvSpPr>
              <p:cNvPr id="1020" name="Forme libre 521">
                <a:extLst>
                  <a:ext uri="{FF2B5EF4-FFF2-40B4-BE49-F238E27FC236}">
                    <a16:creationId xmlns:a16="http://schemas.microsoft.com/office/drawing/2014/main" id="{87E04959-20CA-8E60-B343-C8107610CAAF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021" name="Forme libre 522">
                <a:extLst>
                  <a:ext uri="{FF2B5EF4-FFF2-40B4-BE49-F238E27FC236}">
                    <a16:creationId xmlns:a16="http://schemas.microsoft.com/office/drawing/2014/main" id="{55CBBB6F-55BA-6954-FBAA-CF626A2BBBAE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022" name="ZoneTexte 523">
                <a:extLst>
                  <a:ext uri="{FF2B5EF4-FFF2-40B4-BE49-F238E27FC236}">
                    <a16:creationId xmlns:a16="http://schemas.microsoft.com/office/drawing/2014/main" id="{EBABE7CF-D22D-65A4-AA11-43BF002B18A4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grpSp>
          <p:nvGrpSpPr>
            <p:cNvPr id="1023" name="Graphique 275">
              <a:extLst>
                <a:ext uri="{FF2B5EF4-FFF2-40B4-BE49-F238E27FC236}">
                  <a16:creationId xmlns:a16="http://schemas.microsoft.com/office/drawing/2014/main" id="{2C0ACB04-AE2A-01AD-4646-AD7D7CAE9E22}"/>
                </a:ext>
              </a:extLst>
            </p:cNvPr>
            <p:cNvGrpSpPr/>
            <p:nvPr/>
          </p:nvGrpSpPr>
          <p:grpSpPr>
            <a:xfrm rot="763642">
              <a:off x="783251" y="2277969"/>
              <a:ext cx="445956" cy="284246"/>
              <a:chOff x="5125080" y="4281647"/>
              <a:chExt cx="445956" cy="284246"/>
            </a:xfrm>
          </p:grpSpPr>
          <p:sp>
            <p:nvSpPr>
              <p:cNvPr id="704" name="Forme libre 521">
                <a:extLst>
                  <a:ext uri="{FF2B5EF4-FFF2-40B4-BE49-F238E27FC236}">
                    <a16:creationId xmlns:a16="http://schemas.microsoft.com/office/drawing/2014/main" id="{1B87EEAF-4650-9103-BAF4-237B45B30AA2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05" name="Forme libre 522">
                <a:extLst>
                  <a:ext uri="{FF2B5EF4-FFF2-40B4-BE49-F238E27FC236}">
                    <a16:creationId xmlns:a16="http://schemas.microsoft.com/office/drawing/2014/main" id="{14D64267-24E0-5951-5C68-E4973E0F6303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06" name="ZoneTexte 523">
                <a:extLst>
                  <a:ext uri="{FF2B5EF4-FFF2-40B4-BE49-F238E27FC236}">
                    <a16:creationId xmlns:a16="http://schemas.microsoft.com/office/drawing/2014/main" id="{1728416F-A733-3DC3-4B1D-F6FA266FFF5D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FED9199-2C5A-BB4B-1392-9D4C9995E2B6}"/>
              </a:ext>
            </a:extLst>
          </p:cNvPr>
          <p:cNvSpPr/>
          <p:nvPr/>
        </p:nvSpPr>
        <p:spPr>
          <a:xfrm>
            <a:off x="2275634" y="2976615"/>
            <a:ext cx="1204227" cy="9625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Gill Sans MT" panose="020B0502020104020203" pitchFamily="34" charset="77"/>
              </a:rPr>
              <a:t>cargo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FDA5990-D576-3DF2-1784-C9FF04C4D06C}"/>
              </a:ext>
            </a:extLst>
          </p:cNvPr>
          <p:cNvSpPr/>
          <p:nvPr/>
        </p:nvSpPr>
        <p:spPr>
          <a:xfrm>
            <a:off x="828995" y="3171480"/>
            <a:ext cx="1152276" cy="355998"/>
          </a:xfrm>
          <a:prstGeom prst="roundRect">
            <a:avLst>
              <a:gd name="adj" fmla="val 4539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Gill Sans MT" panose="020B0502020104020203" pitchFamily="34" charset="77"/>
              </a:rPr>
              <a:t>receptor</a:t>
            </a: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3B8977F4-31FF-2A67-1FC8-29F4367D6686}"/>
              </a:ext>
            </a:extLst>
          </p:cNvPr>
          <p:cNvSpPr/>
          <p:nvPr/>
        </p:nvSpPr>
        <p:spPr>
          <a:xfrm>
            <a:off x="1881873" y="3160489"/>
            <a:ext cx="631306" cy="355998"/>
          </a:xfrm>
          <a:prstGeom prst="star5">
            <a:avLst>
              <a:gd name="adj" fmla="val 40889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200" dirty="0">
                <a:latin typeface="Gill Sans MT" panose="020B0502020104020203" pitchFamily="34" charset="77"/>
              </a:rPr>
              <a:t>signal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5C45CD-9020-1A09-5FA4-70CBCA2BA00C}"/>
              </a:ext>
            </a:extLst>
          </p:cNvPr>
          <p:cNvGrpSpPr/>
          <p:nvPr/>
        </p:nvGrpSpPr>
        <p:grpSpPr>
          <a:xfrm>
            <a:off x="3961321" y="1029157"/>
            <a:ext cx="7888837" cy="5654133"/>
            <a:chOff x="3701659" y="922102"/>
            <a:chExt cx="7888837" cy="5654133"/>
          </a:xfrm>
        </p:grpSpPr>
        <p:pic>
          <p:nvPicPr>
            <p:cNvPr id="8" name="Picture 7" descr="A diagram of different types of cells&#10;&#10;AI-generated content may be incorrect.">
              <a:extLst>
                <a:ext uri="{FF2B5EF4-FFF2-40B4-BE49-F238E27FC236}">
                  <a16:creationId xmlns:a16="http://schemas.microsoft.com/office/drawing/2014/main" id="{9EEE8FB9-B155-C750-60BF-6BA63B89C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360" t="14875" r="61906" b="51816"/>
            <a:stretch>
              <a:fillRect/>
            </a:stretch>
          </p:blipFill>
          <p:spPr>
            <a:xfrm>
              <a:off x="3701659" y="1291434"/>
              <a:ext cx="1875535" cy="1912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08FA3F-FDD4-EACD-6D77-EFAB535A627A}"/>
                </a:ext>
              </a:extLst>
            </p:cNvPr>
            <p:cNvSpPr txBox="1"/>
            <p:nvPr/>
          </p:nvSpPr>
          <p:spPr>
            <a:xfrm>
              <a:off x="3726091" y="922102"/>
              <a:ext cx="1851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accent5">
                      <a:lumMod val="75000"/>
                    </a:schemeClr>
                  </a:solidFill>
                  <a:latin typeface="Gill Sans MT" panose="020B0502020104020203" pitchFamily="34" charset="77"/>
                </a:rPr>
                <a:t>Mitochondria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1E11E9-5FB8-1DC4-A905-DB54EF8B230D}"/>
                </a:ext>
              </a:extLst>
            </p:cNvPr>
            <p:cNvSpPr txBox="1"/>
            <p:nvPr/>
          </p:nvSpPr>
          <p:spPr>
            <a:xfrm>
              <a:off x="6077137" y="922102"/>
              <a:ext cx="27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0070C0"/>
                  </a:solidFill>
                  <a:latin typeface="Gill Sans MT" panose="020B0502020104020203" pitchFamily="34" charset="77"/>
                </a:rPr>
                <a:t>Endoplasmic reticulum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7F7D33-87C2-8B3F-84B9-169039BE30EA}"/>
                </a:ext>
              </a:extLst>
            </p:cNvPr>
            <p:cNvSpPr txBox="1"/>
            <p:nvPr/>
          </p:nvSpPr>
          <p:spPr>
            <a:xfrm>
              <a:off x="8873313" y="950297"/>
              <a:ext cx="27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Bacteria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4F7037-C26B-BB75-276A-43BB1984F8E3}"/>
                </a:ext>
              </a:extLst>
            </p:cNvPr>
            <p:cNvSpPr txBox="1"/>
            <p:nvPr/>
          </p:nvSpPr>
          <p:spPr>
            <a:xfrm>
              <a:off x="4568954" y="3527478"/>
              <a:ext cx="27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Gill Sans MT" panose="020B0502020104020203" pitchFamily="34" charset="77"/>
                </a:rPr>
                <a:t>Proteins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414AC-37A9-FC73-6AA1-20D411EA91A9}"/>
                </a:ext>
              </a:extLst>
            </p:cNvPr>
            <p:cNvSpPr txBox="1"/>
            <p:nvPr/>
          </p:nvSpPr>
          <p:spPr>
            <a:xfrm>
              <a:off x="7353549" y="3501139"/>
              <a:ext cx="2717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solidFill>
                    <a:srgbClr val="FFC000"/>
                  </a:solidFill>
                  <a:latin typeface="Gill Sans MT" panose="020B0502020104020203" pitchFamily="34" charset="77"/>
                </a:rPr>
                <a:t>Lipid droplets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34CB71-4202-81D9-B754-B9385446AFEB}"/>
                </a:ext>
              </a:extLst>
            </p:cNvPr>
            <p:cNvSpPr txBox="1"/>
            <p:nvPr/>
          </p:nvSpPr>
          <p:spPr>
            <a:xfrm>
              <a:off x="4939496" y="6237681"/>
              <a:ext cx="6385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Gill Sans MT" panose="020B0502020104020203" pitchFamily="34" charset="77"/>
                </a:rPr>
                <a:t>A</a:t>
              </a:r>
              <a:r>
                <a:rPr lang="en-CH" sz="1600" dirty="0">
                  <a:latin typeface="Gill Sans MT" panose="020B0502020104020203" pitchFamily="34" charset="77"/>
                </a:rPr>
                <a:t>lso DNA/RNA, peroxisome, lysosome, glycogen, ribosomes …</a:t>
              </a:r>
            </a:p>
          </p:txBody>
        </p:sp>
        <p:pic>
          <p:nvPicPr>
            <p:cNvPr id="21" name="Picture 20" descr="A diagram of different types of cells&#10;&#10;AI-generated content may be incorrect.">
              <a:extLst>
                <a:ext uri="{FF2B5EF4-FFF2-40B4-BE49-F238E27FC236}">
                  <a16:creationId xmlns:a16="http://schemas.microsoft.com/office/drawing/2014/main" id="{89535419-CCDB-B25E-DEC4-75F3BA53A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499" t="14479" r="10767" b="52212"/>
            <a:stretch>
              <a:fillRect/>
            </a:stretch>
          </p:blipFill>
          <p:spPr>
            <a:xfrm>
              <a:off x="9276708" y="1247972"/>
              <a:ext cx="1875535" cy="191251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5EA29E3-D8BB-7E0D-7176-793A20E4CE79}"/>
                </a:ext>
              </a:extLst>
            </p:cNvPr>
            <p:cNvGrpSpPr/>
            <p:nvPr/>
          </p:nvGrpSpPr>
          <p:grpSpPr>
            <a:xfrm>
              <a:off x="6490916" y="1291434"/>
              <a:ext cx="1875535" cy="2032593"/>
              <a:chOff x="6490916" y="1291434"/>
              <a:chExt cx="1875535" cy="2032593"/>
            </a:xfrm>
          </p:grpSpPr>
          <p:pic>
            <p:nvPicPr>
              <p:cNvPr id="20" name="Picture 19" descr="A diagram of different types of cells&#10;&#10;AI-generated content may be incorrect.">
                <a:extLst>
                  <a:ext uri="{FF2B5EF4-FFF2-40B4-BE49-F238E27FC236}">
                    <a16:creationId xmlns:a16="http://schemas.microsoft.com/office/drawing/2014/main" id="{CAAC0D8F-9D15-65F7-D0FE-966D04B15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6094" t="14157" r="36172" b="52534"/>
              <a:stretch>
                <a:fillRect/>
              </a:stretch>
            </p:blipFill>
            <p:spPr>
              <a:xfrm>
                <a:off x="6490916" y="1291434"/>
                <a:ext cx="1875535" cy="1912517"/>
              </a:xfrm>
              <a:prstGeom prst="rect">
                <a:avLst/>
              </a:prstGeom>
            </p:spPr>
          </p:pic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680CF322-581D-4B09-BBB6-23448A146908}"/>
                  </a:ext>
                </a:extLst>
              </p:cNvPr>
              <p:cNvSpPr/>
              <p:nvPr/>
            </p:nvSpPr>
            <p:spPr>
              <a:xfrm>
                <a:off x="6646774" y="3040197"/>
                <a:ext cx="392282" cy="283830"/>
              </a:xfrm>
              <a:custGeom>
                <a:avLst/>
                <a:gdLst>
                  <a:gd name="connsiteX0" fmla="*/ 39319 w 392282"/>
                  <a:gd name="connsiteY0" fmla="*/ 32187 h 283830"/>
                  <a:gd name="connsiteX1" fmla="*/ 39319 w 392282"/>
                  <a:gd name="connsiteY1" fmla="*/ 258958 h 283830"/>
                  <a:gd name="connsiteX2" fmla="*/ 353872 w 392282"/>
                  <a:gd name="connsiteY2" fmla="*/ 251643 h 283830"/>
                  <a:gd name="connsiteX3" fmla="*/ 353872 w 392282"/>
                  <a:gd name="connsiteY3" fmla="*/ 24872 h 283830"/>
                  <a:gd name="connsiteX4" fmla="*/ 39319 w 392282"/>
                  <a:gd name="connsiteY4" fmla="*/ 32187 h 28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282" h="283830">
                    <a:moveTo>
                      <a:pt x="39319" y="32187"/>
                    </a:moveTo>
                    <a:cubicBezTo>
                      <a:pt x="-13107" y="71201"/>
                      <a:pt x="-13107" y="222382"/>
                      <a:pt x="39319" y="258958"/>
                    </a:cubicBezTo>
                    <a:cubicBezTo>
                      <a:pt x="91745" y="295534"/>
                      <a:pt x="301447" y="290657"/>
                      <a:pt x="353872" y="251643"/>
                    </a:cubicBezTo>
                    <a:cubicBezTo>
                      <a:pt x="406298" y="212629"/>
                      <a:pt x="403859" y="61448"/>
                      <a:pt x="353872" y="24872"/>
                    </a:cubicBezTo>
                    <a:cubicBezTo>
                      <a:pt x="303885" y="-11704"/>
                      <a:pt x="91745" y="-6827"/>
                      <a:pt x="39319" y="321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070301-B9FD-B2D2-7D99-F2E245D710E3}"/>
                </a:ext>
              </a:extLst>
            </p:cNvPr>
            <p:cNvGrpSpPr/>
            <p:nvPr/>
          </p:nvGrpSpPr>
          <p:grpSpPr>
            <a:xfrm>
              <a:off x="4893233" y="3896293"/>
              <a:ext cx="2014107" cy="2095317"/>
              <a:chOff x="4893233" y="3896293"/>
              <a:chExt cx="2014107" cy="2095317"/>
            </a:xfrm>
          </p:grpSpPr>
          <p:pic>
            <p:nvPicPr>
              <p:cNvPr id="22" name="Picture 21" descr="A diagram of different types of cells&#10;&#10;AI-generated content may be incorrect.">
                <a:extLst>
                  <a:ext uri="{FF2B5EF4-FFF2-40B4-BE49-F238E27FC236}">
                    <a16:creationId xmlns:a16="http://schemas.microsoft.com/office/drawing/2014/main" id="{2BFDCD56-5C95-C4F4-5CA3-444810199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0198" t="62761" r="63027" b="3929"/>
              <a:stretch>
                <a:fillRect/>
              </a:stretch>
            </p:blipFill>
            <p:spPr>
              <a:xfrm>
                <a:off x="4893233" y="3992044"/>
                <a:ext cx="1774110" cy="1912518"/>
              </a:xfrm>
              <a:prstGeom prst="rect">
                <a:avLst/>
              </a:prstGeom>
            </p:spPr>
          </p:pic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5FABA9EA-AA1D-1E96-ABAC-AB1400E83DE8}"/>
                  </a:ext>
                </a:extLst>
              </p:cNvPr>
              <p:cNvSpPr/>
              <p:nvPr/>
            </p:nvSpPr>
            <p:spPr>
              <a:xfrm>
                <a:off x="6491223" y="3896293"/>
                <a:ext cx="416117" cy="2095317"/>
              </a:xfrm>
              <a:custGeom>
                <a:avLst/>
                <a:gdLst>
                  <a:gd name="connsiteX0" fmla="*/ 70511 w 416117"/>
                  <a:gd name="connsiteY0" fmla="*/ 1736411 h 2095317"/>
                  <a:gd name="connsiteX1" fmla="*/ 4675 w 416117"/>
                  <a:gd name="connsiteY1" fmla="*/ 2014389 h 2095317"/>
                  <a:gd name="connsiteX2" fmla="*/ 202185 w 416117"/>
                  <a:gd name="connsiteY2" fmla="*/ 1970497 h 2095317"/>
                  <a:gd name="connsiteX3" fmla="*/ 414326 w 416117"/>
                  <a:gd name="connsiteY3" fmla="*/ 653761 h 2095317"/>
                  <a:gd name="connsiteX4" fmla="*/ 77827 w 416117"/>
                  <a:gd name="connsiteY4" fmla="*/ 17339 h 2095317"/>
                  <a:gd name="connsiteX5" fmla="*/ 114403 w 416117"/>
                  <a:gd name="connsiteY5" fmla="*/ 222165 h 2095317"/>
                  <a:gd name="connsiteX6" fmla="*/ 165609 w 416117"/>
                  <a:gd name="connsiteY6" fmla="*/ 668392 h 2095317"/>
                  <a:gd name="connsiteX7" fmla="*/ 70511 w 416117"/>
                  <a:gd name="connsiteY7" fmla="*/ 1736411 h 2095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6117" h="2095317">
                    <a:moveTo>
                      <a:pt x="70511" y="1736411"/>
                    </a:moveTo>
                    <a:cubicBezTo>
                      <a:pt x="43689" y="1960744"/>
                      <a:pt x="-17271" y="1975375"/>
                      <a:pt x="4675" y="2014389"/>
                    </a:cubicBezTo>
                    <a:cubicBezTo>
                      <a:pt x="26621" y="2053403"/>
                      <a:pt x="133910" y="2197268"/>
                      <a:pt x="202185" y="1970497"/>
                    </a:cubicBezTo>
                    <a:cubicBezTo>
                      <a:pt x="270460" y="1743726"/>
                      <a:pt x="435052" y="979287"/>
                      <a:pt x="414326" y="653761"/>
                    </a:cubicBezTo>
                    <a:cubicBezTo>
                      <a:pt x="393600" y="328235"/>
                      <a:pt x="127814" y="89272"/>
                      <a:pt x="77827" y="17339"/>
                    </a:cubicBezTo>
                    <a:cubicBezTo>
                      <a:pt x="27840" y="-54594"/>
                      <a:pt x="99773" y="113656"/>
                      <a:pt x="114403" y="222165"/>
                    </a:cubicBezTo>
                    <a:cubicBezTo>
                      <a:pt x="129033" y="330674"/>
                      <a:pt x="175363" y="408703"/>
                      <a:pt x="165609" y="668392"/>
                    </a:cubicBezTo>
                    <a:cubicBezTo>
                      <a:pt x="155855" y="928081"/>
                      <a:pt x="97333" y="1512078"/>
                      <a:pt x="70511" y="17364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DF5F7BA-209F-27CE-B93B-D37D51291763}"/>
                </a:ext>
              </a:extLst>
            </p:cNvPr>
            <p:cNvGrpSpPr/>
            <p:nvPr/>
          </p:nvGrpSpPr>
          <p:grpSpPr>
            <a:xfrm>
              <a:off x="7702349" y="3903748"/>
              <a:ext cx="1876955" cy="1993283"/>
              <a:chOff x="7702349" y="3903748"/>
              <a:chExt cx="1876955" cy="1993283"/>
            </a:xfrm>
          </p:grpSpPr>
          <p:pic>
            <p:nvPicPr>
              <p:cNvPr id="23" name="Picture 22" descr="A diagram of different types of cells&#10;&#10;AI-generated content may be incorrect.">
                <a:extLst>
                  <a:ext uri="{FF2B5EF4-FFF2-40B4-BE49-F238E27FC236}">
                    <a16:creationId xmlns:a16="http://schemas.microsoft.com/office/drawing/2014/main" id="{45CCD9CF-65F1-2D68-A77C-A9DA1F1DD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72518" t="58594" r="11720" b="6690"/>
              <a:stretch>
                <a:fillRect/>
              </a:stretch>
            </p:blipFill>
            <p:spPr>
              <a:xfrm>
                <a:off x="7912394" y="3903748"/>
                <a:ext cx="1666910" cy="1993283"/>
              </a:xfrm>
              <a:prstGeom prst="rect">
                <a:avLst/>
              </a:prstGeom>
            </p:spPr>
          </p:pic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397F53E-9F8D-5755-9890-BA39DED154DD}"/>
                  </a:ext>
                </a:extLst>
              </p:cNvPr>
              <p:cNvSpPr/>
              <p:nvPr/>
            </p:nvSpPr>
            <p:spPr>
              <a:xfrm>
                <a:off x="7702349" y="5395728"/>
                <a:ext cx="578603" cy="441892"/>
              </a:xfrm>
              <a:custGeom>
                <a:avLst/>
                <a:gdLst>
                  <a:gd name="connsiteX0" fmla="*/ 15187 w 578603"/>
                  <a:gd name="connsiteY0" fmla="*/ 24835 h 441892"/>
                  <a:gd name="connsiteX1" fmla="*/ 66393 w 578603"/>
                  <a:gd name="connsiteY1" fmla="*/ 405226 h 441892"/>
                  <a:gd name="connsiteX2" fmla="*/ 541881 w 578603"/>
                  <a:gd name="connsiteY2" fmla="*/ 397910 h 441892"/>
                  <a:gd name="connsiteX3" fmla="*/ 505305 w 578603"/>
                  <a:gd name="connsiteY3" fmla="*/ 149194 h 441892"/>
                  <a:gd name="connsiteX4" fmla="*/ 176121 w 578603"/>
                  <a:gd name="connsiteY4" fmla="*/ 46781 h 441892"/>
                  <a:gd name="connsiteX5" fmla="*/ 15187 w 578603"/>
                  <a:gd name="connsiteY5" fmla="*/ 24835 h 441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8603" h="441892">
                    <a:moveTo>
                      <a:pt x="15187" y="24835"/>
                    </a:moveTo>
                    <a:cubicBezTo>
                      <a:pt x="-3101" y="84576"/>
                      <a:pt x="-21389" y="343047"/>
                      <a:pt x="66393" y="405226"/>
                    </a:cubicBezTo>
                    <a:cubicBezTo>
                      <a:pt x="154175" y="467405"/>
                      <a:pt x="468729" y="440582"/>
                      <a:pt x="541881" y="397910"/>
                    </a:cubicBezTo>
                    <a:cubicBezTo>
                      <a:pt x="615033" y="355238"/>
                      <a:pt x="566265" y="207715"/>
                      <a:pt x="505305" y="149194"/>
                    </a:cubicBezTo>
                    <a:cubicBezTo>
                      <a:pt x="444345" y="90673"/>
                      <a:pt x="256588" y="63850"/>
                      <a:pt x="176121" y="46781"/>
                    </a:cubicBezTo>
                    <a:cubicBezTo>
                      <a:pt x="95654" y="29712"/>
                      <a:pt x="33475" y="-34906"/>
                      <a:pt x="15187" y="248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F464D90-5000-7D51-540C-016E55AC940E}"/>
              </a:ext>
            </a:extLst>
          </p:cNvPr>
          <p:cNvSpPr txBox="1"/>
          <p:nvPr/>
        </p:nvSpPr>
        <p:spPr>
          <a:xfrm>
            <a:off x="1628356" y="2678237"/>
            <a:ext cx="120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C000"/>
                </a:solidFill>
                <a:latin typeface="Gill Sans MT" panose="020B0502020104020203" pitchFamily="34" charset="77"/>
              </a:rPr>
              <a:t>Ubiquitin</a:t>
            </a:r>
          </a:p>
        </p:txBody>
      </p:sp>
    </p:spTree>
    <p:extLst>
      <p:ext uri="{BB962C8B-B14F-4D97-AF65-F5344CB8AC3E}">
        <p14:creationId xmlns:p14="http://schemas.microsoft.com/office/powerpoint/2010/main" val="3523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A1580-93DD-AA71-DE9B-3B73584CA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1E432B-1E29-E5EF-BE37-03DC7AE7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dirty="0"/>
              <a:t>Mitophagy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67610B-1943-87E7-5F20-5290C3F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15C0A3-54DC-2906-3D8B-CCD077A0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51571E-9B74-86F0-6D52-28B1C228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grpSp>
        <p:nvGrpSpPr>
          <p:cNvPr id="707" name="Group 706">
            <a:extLst>
              <a:ext uri="{FF2B5EF4-FFF2-40B4-BE49-F238E27FC236}">
                <a16:creationId xmlns:a16="http://schemas.microsoft.com/office/drawing/2014/main" id="{1245B0F0-9E6E-5691-125A-95F1CF1E4126}"/>
              </a:ext>
            </a:extLst>
          </p:cNvPr>
          <p:cNvGrpSpPr/>
          <p:nvPr/>
        </p:nvGrpSpPr>
        <p:grpSpPr>
          <a:xfrm>
            <a:off x="737960" y="850801"/>
            <a:ext cx="1198172" cy="1994711"/>
            <a:chOff x="249713" y="2022257"/>
            <a:chExt cx="1198172" cy="1994711"/>
          </a:xfrm>
        </p:grpSpPr>
        <p:sp>
          <p:nvSpPr>
            <p:cNvPr id="7" name="Forme libre 358">
              <a:extLst>
                <a:ext uri="{FF2B5EF4-FFF2-40B4-BE49-F238E27FC236}">
                  <a16:creationId xmlns:a16="http://schemas.microsoft.com/office/drawing/2014/main" id="{F79B6600-AA9B-2652-4287-319B757E356C}"/>
                </a:ext>
              </a:extLst>
            </p:cNvPr>
            <p:cNvSpPr/>
            <p:nvPr/>
          </p:nvSpPr>
          <p:spPr>
            <a:xfrm rot="5936164">
              <a:off x="-148557" y="2420527"/>
              <a:ext cx="1994711" cy="1198172"/>
            </a:xfrm>
            <a:custGeom>
              <a:avLst/>
              <a:gdLst>
                <a:gd name="connsiteX0" fmla="*/ 5876 w 1994711"/>
                <a:gd name="connsiteY0" fmla="*/ 391986 h 1198172"/>
                <a:gd name="connsiteX1" fmla="*/ 1174645 w 1994711"/>
                <a:gd name="connsiteY1" fmla="*/ 1182359 h 1198172"/>
                <a:gd name="connsiteX2" fmla="*/ 1966111 w 1994711"/>
                <a:gd name="connsiteY2" fmla="*/ 15020 h 1198172"/>
                <a:gd name="connsiteX3" fmla="*/ 1842063 w 1994711"/>
                <a:gd name="connsiteY3" fmla="*/ 38894 h 1198172"/>
                <a:gd name="connsiteX4" fmla="*/ 1124447 w 1994711"/>
                <a:gd name="connsiteY4" fmla="*/ 1022274 h 1198172"/>
                <a:gd name="connsiteX5" fmla="*/ 130176 w 1994711"/>
                <a:gd name="connsiteY5" fmla="*/ 367986 h 1198172"/>
                <a:gd name="connsiteX6" fmla="*/ 5876 w 1994711"/>
                <a:gd name="connsiteY6" fmla="*/ 391986 h 119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711" h="1198172">
                  <a:moveTo>
                    <a:pt x="5876" y="391986"/>
                  </a:moveTo>
                  <a:cubicBezTo>
                    <a:pt x="-61432" y="513495"/>
                    <a:pt x="457028" y="1320329"/>
                    <a:pt x="1174645" y="1182359"/>
                  </a:cubicBezTo>
                  <a:cubicBezTo>
                    <a:pt x="1892261" y="1044389"/>
                    <a:pt x="2073678" y="102853"/>
                    <a:pt x="1966111" y="15020"/>
                  </a:cubicBezTo>
                  <a:cubicBezTo>
                    <a:pt x="1939314" y="-6844"/>
                    <a:pt x="1851624" y="-9483"/>
                    <a:pt x="1842063" y="38894"/>
                  </a:cubicBezTo>
                  <a:cubicBezTo>
                    <a:pt x="1706818" y="723214"/>
                    <a:pt x="1389653" y="971383"/>
                    <a:pt x="1124447" y="1022274"/>
                  </a:cubicBezTo>
                  <a:cubicBezTo>
                    <a:pt x="859240" y="1073290"/>
                    <a:pt x="295363" y="757643"/>
                    <a:pt x="130176" y="367986"/>
                  </a:cubicBezTo>
                  <a:cubicBezTo>
                    <a:pt x="110675" y="322624"/>
                    <a:pt x="22609" y="361703"/>
                    <a:pt x="5876" y="391986"/>
                  </a:cubicBezTo>
                  <a:close/>
                </a:path>
              </a:pathLst>
            </a:custGeom>
            <a:solidFill>
              <a:srgbClr val="BCE1E1"/>
            </a:solidFill>
            <a:ln w="942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grpSp>
          <p:nvGrpSpPr>
            <p:cNvPr id="39" name="Graphique 275">
              <a:extLst>
                <a:ext uri="{FF2B5EF4-FFF2-40B4-BE49-F238E27FC236}">
                  <a16:creationId xmlns:a16="http://schemas.microsoft.com/office/drawing/2014/main" id="{FDBF441B-6A39-2750-7A74-72963F75ABFA}"/>
                </a:ext>
              </a:extLst>
            </p:cNvPr>
            <p:cNvGrpSpPr/>
            <p:nvPr/>
          </p:nvGrpSpPr>
          <p:grpSpPr>
            <a:xfrm rot="763642">
              <a:off x="538832" y="3392797"/>
              <a:ext cx="445956" cy="284246"/>
              <a:chOff x="5125080" y="4281647"/>
              <a:chExt cx="445956" cy="284246"/>
            </a:xfrm>
          </p:grpSpPr>
          <p:sp>
            <p:nvSpPr>
              <p:cNvPr id="41" name="Forme libre 521">
                <a:extLst>
                  <a:ext uri="{FF2B5EF4-FFF2-40B4-BE49-F238E27FC236}">
                    <a16:creationId xmlns:a16="http://schemas.microsoft.com/office/drawing/2014/main" id="{C409FD28-2B69-F22D-69F4-8F839C206AB4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42" name="Forme libre 522">
                <a:extLst>
                  <a:ext uri="{FF2B5EF4-FFF2-40B4-BE49-F238E27FC236}">
                    <a16:creationId xmlns:a16="http://schemas.microsoft.com/office/drawing/2014/main" id="{E05AB00F-1A51-549E-50AE-E097F9C40B61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43" name="ZoneTexte 523">
                <a:extLst>
                  <a:ext uri="{FF2B5EF4-FFF2-40B4-BE49-F238E27FC236}">
                    <a16:creationId xmlns:a16="http://schemas.microsoft.com/office/drawing/2014/main" id="{420E5462-77CA-8392-3791-D0486DF6B3C9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grpSp>
          <p:nvGrpSpPr>
            <p:cNvPr id="1019" name="Graphique 275">
              <a:extLst>
                <a:ext uri="{FF2B5EF4-FFF2-40B4-BE49-F238E27FC236}">
                  <a16:creationId xmlns:a16="http://schemas.microsoft.com/office/drawing/2014/main" id="{75A55869-EBF1-C48B-4656-1C5C1C670DAD}"/>
                </a:ext>
              </a:extLst>
            </p:cNvPr>
            <p:cNvGrpSpPr/>
            <p:nvPr/>
          </p:nvGrpSpPr>
          <p:grpSpPr>
            <a:xfrm rot="763642">
              <a:off x="375839" y="2798961"/>
              <a:ext cx="445956" cy="284246"/>
              <a:chOff x="5125080" y="4281647"/>
              <a:chExt cx="445956" cy="284246"/>
            </a:xfrm>
          </p:grpSpPr>
          <p:sp>
            <p:nvSpPr>
              <p:cNvPr id="1020" name="Forme libre 521">
                <a:extLst>
                  <a:ext uri="{FF2B5EF4-FFF2-40B4-BE49-F238E27FC236}">
                    <a16:creationId xmlns:a16="http://schemas.microsoft.com/office/drawing/2014/main" id="{FF2050A0-B4D2-E0CC-2BD4-324AAF97719E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021" name="Forme libre 522">
                <a:extLst>
                  <a:ext uri="{FF2B5EF4-FFF2-40B4-BE49-F238E27FC236}">
                    <a16:creationId xmlns:a16="http://schemas.microsoft.com/office/drawing/2014/main" id="{7D6CA3AA-D31B-87B4-A099-BF2498F25DD0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022" name="ZoneTexte 523">
                <a:extLst>
                  <a:ext uri="{FF2B5EF4-FFF2-40B4-BE49-F238E27FC236}">
                    <a16:creationId xmlns:a16="http://schemas.microsoft.com/office/drawing/2014/main" id="{6751D033-E092-FB27-6ECC-A922C2BABA3E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grpSp>
          <p:nvGrpSpPr>
            <p:cNvPr id="1023" name="Graphique 275">
              <a:extLst>
                <a:ext uri="{FF2B5EF4-FFF2-40B4-BE49-F238E27FC236}">
                  <a16:creationId xmlns:a16="http://schemas.microsoft.com/office/drawing/2014/main" id="{CD572BBE-92A0-D0F3-2C79-DD2DF1CF3F56}"/>
                </a:ext>
              </a:extLst>
            </p:cNvPr>
            <p:cNvGrpSpPr/>
            <p:nvPr/>
          </p:nvGrpSpPr>
          <p:grpSpPr>
            <a:xfrm rot="763642">
              <a:off x="783251" y="2277969"/>
              <a:ext cx="445956" cy="284246"/>
              <a:chOff x="5125080" y="4281647"/>
              <a:chExt cx="445956" cy="284246"/>
            </a:xfrm>
          </p:grpSpPr>
          <p:sp>
            <p:nvSpPr>
              <p:cNvPr id="704" name="Forme libre 521">
                <a:extLst>
                  <a:ext uri="{FF2B5EF4-FFF2-40B4-BE49-F238E27FC236}">
                    <a16:creationId xmlns:a16="http://schemas.microsoft.com/office/drawing/2014/main" id="{CCF9FD32-2A9D-C52C-2A4B-5C948AB70021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05" name="Forme libre 522">
                <a:extLst>
                  <a:ext uri="{FF2B5EF4-FFF2-40B4-BE49-F238E27FC236}">
                    <a16:creationId xmlns:a16="http://schemas.microsoft.com/office/drawing/2014/main" id="{CB9259C3-FE86-4990-9D55-A814AFF58656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06" name="ZoneTexte 523">
                <a:extLst>
                  <a:ext uri="{FF2B5EF4-FFF2-40B4-BE49-F238E27FC236}">
                    <a16:creationId xmlns:a16="http://schemas.microsoft.com/office/drawing/2014/main" id="{CD5AB548-75C6-069E-34E0-894AB61D544F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3DD23D7-CE2B-CE8E-52A9-C2589C3EE1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40" t="9884" r="11437" b="50502"/>
          <a:stretch>
            <a:fillRect/>
          </a:stretch>
        </p:blipFill>
        <p:spPr>
          <a:xfrm>
            <a:off x="1006643" y="3051291"/>
            <a:ext cx="3388485" cy="1869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F23960-BD9A-D76C-AE36-95195EE409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22" t="44675" r="39585" b="24766"/>
          <a:stretch>
            <a:fillRect/>
          </a:stretch>
        </p:blipFill>
        <p:spPr>
          <a:xfrm>
            <a:off x="1052944" y="5046578"/>
            <a:ext cx="3419309" cy="1340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B9F83-BB63-C168-65C1-61487CC806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21" t="25394" r="51252" b="8859"/>
          <a:stretch>
            <a:fillRect/>
          </a:stretch>
        </p:blipFill>
        <p:spPr>
          <a:xfrm>
            <a:off x="4645576" y="3245458"/>
            <a:ext cx="2717018" cy="3176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B49492-E05B-5748-E01D-E5C8157E8122}"/>
              </a:ext>
            </a:extLst>
          </p:cNvPr>
          <p:cNvSpPr txBox="1"/>
          <p:nvPr/>
        </p:nvSpPr>
        <p:spPr>
          <a:xfrm>
            <a:off x="968093" y="6500906"/>
            <a:ext cx="374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Lazarou </a:t>
            </a:r>
            <a:r>
              <a:rPr lang="en-CH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et al</a:t>
            </a:r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., Nature (2015)</a:t>
            </a:r>
          </a:p>
        </p:txBody>
      </p:sp>
      <p:grpSp>
        <p:nvGrpSpPr>
          <p:cNvPr id="19" name="Graphique 577">
            <a:extLst>
              <a:ext uri="{FF2B5EF4-FFF2-40B4-BE49-F238E27FC236}">
                <a16:creationId xmlns:a16="http://schemas.microsoft.com/office/drawing/2014/main" id="{499C84F7-B557-57A3-427D-490738BC1E6E}"/>
              </a:ext>
            </a:extLst>
          </p:cNvPr>
          <p:cNvGrpSpPr/>
          <p:nvPr/>
        </p:nvGrpSpPr>
        <p:grpSpPr>
          <a:xfrm rot="2677245">
            <a:off x="3024618" y="777731"/>
            <a:ext cx="1813348" cy="2536471"/>
            <a:chOff x="12031421" y="3910101"/>
            <a:chExt cx="698718" cy="977351"/>
          </a:xfrm>
        </p:grpSpPr>
        <p:sp>
          <p:nvSpPr>
            <p:cNvPr id="22" name="Forme libre 628">
              <a:extLst>
                <a:ext uri="{FF2B5EF4-FFF2-40B4-BE49-F238E27FC236}">
                  <a16:creationId xmlns:a16="http://schemas.microsoft.com/office/drawing/2014/main" id="{5A83A6BD-B0BB-7167-7715-43C085403DE0}"/>
                </a:ext>
              </a:extLst>
            </p:cNvPr>
            <p:cNvSpPr/>
            <p:nvPr/>
          </p:nvSpPr>
          <p:spPr>
            <a:xfrm>
              <a:off x="12031421" y="3910101"/>
              <a:ext cx="698718" cy="977351"/>
            </a:xfrm>
            <a:custGeom>
              <a:avLst/>
              <a:gdLst>
                <a:gd name="connsiteX0" fmla="*/ 329085 w 698718"/>
                <a:gd name="connsiteY0" fmla="*/ 814031 h 977351"/>
                <a:gd name="connsiteX1" fmla="*/ 174104 w 698718"/>
                <a:gd name="connsiteY1" fmla="*/ 947511 h 977351"/>
                <a:gd name="connsiteX2" fmla="*/ 140405 w 698718"/>
                <a:gd name="connsiteY2" fmla="*/ 966920 h 977351"/>
                <a:gd name="connsiteX3" fmla="*/ 46827 w 698718"/>
                <a:gd name="connsiteY3" fmla="*/ 959499 h 977351"/>
                <a:gd name="connsiteX4" fmla="*/ 1894 w 698718"/>
                <a:gd name="connsiteY4" fmla="*/ 892901 h 977351"/>
                <a:gd name="connsiteX5" fmla="*/ 15221 w 698718"/>
                <a:gd name="connsiteY5" fmla="*/ 824401 h 977351"/>
                <a:gd name="connsiteX6" fmla="*/ 105277 w 698718"/>
                <a:gd name="connsiteY6" fmla="*/ 731069 h 977351"/>
                <a:gd name="connsiteX7" fmla="*/ 149925 w 698718"/>
                <a:gd name="connsiteY7" fmla="*/ 691015 h 977351"/>
                <a:gd name="connsiteX8" fmla="*/ 202188 w 698718"/>
                <a:gd name="connsiteY8" fmla="*/ 635930 h 977351"/>
                <a:gd name="connsiteX9" fmla="*/ 337367 w 698718"/>
                <a:gd name="connsiteY9" fmla="*/ 430429 h 977351"/>
                <a:gd name="connsiteX10" fmla="*/ 431516 w 698718"/>
                <a:gd name="connsiteY10" fmla="*/ 221883 h 977351"/>
                <a:gd name="connsiteX11" fmla="*/ 517003 w 698718"/>
                <a:gd name="connsiteY11" fmla="*/ 50252 h 977351"/>
                <a:gd name="connsiteX12" fmla="*/ 575739 w 698718"/>
                <a:gd name="connsiteY12" fmla="*/ 1350 h 977351"/>
                <a:gd name="connsiteX13" fmla="*/ 679408 w 698718"/>
                <a:gd name="connsiteY13" fmla="*/ 32366 h 977351"/>
                <a:gd name="connsiteX14" fmla="*/ 690356 w 698718"/>
                <a:gd name="connsiteY14" fmla="*/ 119228 h 977351"/>
                <a:gd name="connsiteX15" fmla="*/ 655990 w 698718"/>
                <a:gd name="connsiteY15" fmla="*/ 190392 h 977351"/>
                <a:gd name="connsiteX16" fmla="*/ 586211 w 698718"/>
                <a:gd name="connsiteY16" fmla="*/ 360026 h 977351"/>
                <a:gd name="connsiteX17" fmla="*/ 521953 w 698718"/>
                <a:gd name="connsiteY17" fmla="*/ 512439 h 977351"/>
                <a:gd name="connsiteX18" fmla="*/ 478353 w 698718"/>
                <a:gd name="connsiteY18" fmla="*/ 578275 h 977351"/>
                <a:gd name="connsiteX19" fmla="*/ 392486 w 698718"/>
                <a:gd name="connsiteY19" fmla="*/ 716988 h 977351"/>
                <a:gd name="connsiteX20" fmla="*/ 329085 w 698718"/>
                <a:gd name="connsiteY20" fmla="*/ 814031 h 977351"/>
                <a:gd name="connsiteX21" fmla="*/ 569837 w 698718"/>
                <a:gd name="connsiteY21" fmla="*/ 18095 h 977351"/>
                <a:gd name="connsiteX22" fmla="*/ 598301 w 698718"/>
                <a:gd name="connsiteY22" fmla="*/ 45970 h 977351"/>
                <a:gd name="connsiteX23" fmla="*/ 599824 w 698718"/>
                <a:gd name="connsiteY23" fmla="*/ 57958 h 977351"/>
                <a:gd name="connsiteX24" fmla="*/ 588591 w 698718"/>
                <a:gd name="connsiteY24" fmla="*/ 57197 h 977351"/>
                <a:gd name="connsiteX25" fmla="*/ 563744 w 698718"/>
                <a:gd name="connsiteY25" fmla="*/ 34363 h 977351"/>
                <a:gd name="connsiteX26" fmla="*/ 546323 w 698718"/>
                <a:gd name="connsiteY26" fmla="*/ 34459 h 977351"/>
                <a:gd name="connsiteX27" fmla="*/ 538327 w 698718"/>
                <a:gd name="connsiteY27" fmla="*/ 44353 h 977351"/>
                <a:gd name="connsiteX28" fmla="*/ 500915 w 698718"/>
                <a:gd name="connsiteY28" fmla="*/ 110285 h 977351"/>
                <a:gd name="connsiteX29" fmla="*/ 506246 w 698718"/>
                <a:gd name="connsiteY29" fmla="*/ 121987 h 977351"/>
                <a:gd name="connsiteX30" fmla="*/ 562697 w 698718"/>
                <a:gd name="connsiteY30" fmla="*/ 139207 h 977351"/>
                <a:gd name="connsiteX31" fmla="*/ 568123 w 698718"/>
                <a:gd name="connsiteY31" fmla="*/ 148816 h 977351"/>
                <a:gd name="connsiteX32" fmla="*/ 557937 w 698718"/>
                <a:gd name="connsiteY32" fmla="*/ 153668 h 977351"/>
                <a:gd name="connsiteX33" fmla="*/ 552987 w 698718"/>
                <a:gd name="connsiteY33" fmla="*/ 151861 h 977351"/>
                <a:gd name="connsiteX34" fmla="*/ 496345 w 698718"/>
                <a:gd name="connsiteY34" fmla="*/ 135116 h 977351"/>
                <a:gd name="connsiteX35" fmla="*/ 486350 w 698718"/>
                <a:gd name="connsiteY35" fmla="*/ 140063 h 977351"/>
                <a:gd name="connsiteX36" fmla="*/ 438942 w 698718"/>
                <a:gd name="connsiteY36" fmla="*/ 242433 h 977351"/>
                <a:gd name="connsiteX37" fmla="*/ 447129 w 698718"/>
                <a:gd name="connsiteY37" fmla="*/ 254897 h 977351"/>
                <a:gd name="connsiteX38" fmla="*/ 498535 w 698718"/>
                <a:gd name="connsiteY38" fmla="*/ 264601 h 977351"/>
                <a:gd name="connsiteX39" fmla="*/ 504437 w 698718"/>
                <a:gd name="connsiteY39" fmla="*/ 275351 h 977351"/>
                <a:gd name="connsiteX40" fmla="*/ 493965 w 698718"/>
                <a:gd name="connsiteY40" fmla="*/ 278967 h 977351"/>
                <a:gd name="connsiteX41" fmla="*/ 431326 w 698718"/>
                <a:gd name="connsiteY41" fmla="*/ 268216 h 977351"/>
                <a:gd name="connsiteX42" fmla="*/ 425900 w 698718"/>
                <a:gd name="connsiteY42" fmla="*/ 271926 h 977351"/>
                <a:gd name="connsiteX43" fmla="*/ 383156 w 698718"/>
                <a:gd name="connsiteY43" fmla="*/ 369444 h 977351"/>
                <a:gd name="connsiteX44" fmla="*/ 385822 w 698718"/>
                <a:gd name="connsiteY44" fmla="*/ 376294 h 977351"/>
                <a:gd name="connsiteX45" fmla="*/ 442940 w 698718"/>
                <a:gd name="connsiteY45" fmla="*/ 403314 h 977351"/>
                <a:gd name="connsiteX46" fmla="*/ 447795 w 698718"/>
                <a:gd name="connsiteY46" fmla="*/ 413304 h 977351"/>
                <a:gd name="connsiteX47" fmla="*/ 438370 w 698718"/>
                <a:gd name="connsiteY47" fmla="*/ 417299 h 977351"/>
                <a:gd name="connsiteX48" fmla="*/ 431421 w 698718"/>
                <a:gd name="connsiteY48" fmla="*/ 414731 h 977351"/>
                <a:gd name="connsiteX49" fmla="*/ 381252 w 698718"/>
                <a:gd name="connsiteY49" fmla="*/ 390185 h 977351"/>
                <a:gd name="connsiteX50" fmla="*/ 372018 w 698718"/>
                <a:gd name="connsiteY50" fmla="*/ 392849 h 977351"/>
                <a:gd name="connsiteX51" fmla="*/ 344792 w 698718"/>
                <a:gd name="connsiteY51" fmla="*/ 448695 h 977351"/>
                <a:gd name="connsiteX52" fmla="*/ 349171 w 698718"/>
                <a:gd name="connsiteY52" fmla="*/ 460397 h 977351"/>
                <a:gd name="connsiteX53" fmla="*/ 378492 w 698718"/>
                <a:gd name="connsiteY53" fmla="*/ 474668 h 977351"/>
                <a:gd name="connsiteX54" fmla="*/ 384965 w 698718"/>
                <a:gd name="connsiteY54" fmla="*/ 485514 h 977351"/>
                <a:gd name="connsiteX55" fmla="*/ 372399 w 698718"/>
                <a:gd name="connsiteY55" fmla="*/ 488559 h 977351"/>
                <a:gd name="connsiteX56" fmla="*/ 340318 w 698718"/>
                <a:gd name="connsiteY56" fmla="*/ 472575 h 977351"/>
                <a:gd name="connsiteX57" fmla="*/ 330989 w 698718"/>
                <a:gd name="connsiteY57" fmla="*/ 474859 h 977351"/>
                <a:gd name="connsiteX58" fmla="*/ 277012 w 698718"/>
                <a:gd name="connsiteY58" fmla="*/ 564100 h 977351"/>
                <a:gd name="connsiteX59" fmla="*/ 278916 w 698718"/>
                <a:gd name="connsiteY59" fmla="*/ 572091 h 977351"/>
                <a:gd name="connsiteX60" fmla="*/ 313187 w 698718"/>
                <a:gd name="connsiteY60" fmla="*/ 590739 h 977351"/>
                <a:gd name="connsiteX61" fmla="*/ 319755 w 698718"/>
                <a:gd name="connsiteY61" fmla="*/ 602536 h 977351"/>
                <a:gd name="connsiteX62" fmla="*/ 306047 w 698718"/>
                <a:gd name="connsiteY62" fmla="*/ 604248 h 977351"/>
                <a:gd name="connsiteX63" fmla="*/ 273966 w 698718"/>
                <a:gd name="connsiteY63" fmla="*/ 586172 h 977351"/>
                <a:gd name="connsiteX64" fmla="*/ 259020 w 698718"/>
                <a:gd name="connsiteY64" fmla="*/ 588550 h 977351"/>
                <a:gd name="connsiteX65" fmla="*/ 196571 w 698718"/>
                <a:gd name="connsiteY65" fmla="*/ 662854 h 977351"/>
                <a:gd name="connsiteX66" fmla="*/ 196381 w 698718"/>
                <a:gd name="connsiteY66" fmla="*/ 676935 h 977351"/>
                <a:gd name="connsiteX67" fmla="*/ 225987 w 698718"/>
                <a:gd name="connsiteY67" fmla="*/ 717940 h 977351"/>
                <a:gd name="connsiteX68" fmla="*/ 223797 w 698718"/>
                <a:gd name="connsiteY68" fmla="*/ 731450 h 977351"/>
                <a:gd name="connsiteX69" fmla="*/ 213135 w 698718"/>
                <a:gd name="connsiteY69" fmla="*/ 726217 h 977351"/>
                <a:gd name="connsiteX70" fmla="*/ 185909 w 698718"/>
                <a:gd name="connsiteY70" fmla="*/ 687400 h 977351"/>
                <a:gd name="connsiteX71" fmla="*/ 174295 w 698718"/>
                <a:gd name="connsiteY71" fmla="*/ 686354 h 977351"/>
                <a:gd name="connsiteX72" fmla="*/ 118319 w 698718"/>
                <a:gd name="connsiteY72" fmla="*/ 739061 h 977351"/>
                <a:gd name="connsiteX73" fmla="*/ 117843 w 698718"/>
                <a:gd name="connsiteY73" fmla="*/ 747719 h 977351"/>
                <a:gd name="connsiteX74" fmla="*/ 129648 w 698718"/>
                <a:gd name="connsiteY74" fmla="*/ 759706 h 977351"/>
                <a:gd name="connsiteX75" fmla="*/ 164014 w 698718"/>
                <a:gd name="connsiteY75" fmla="*/ 789485 h 977351"/>
                <a:gd name="connsiteX76" fmla="*/ 165727 w 698718"/>
                <a:gd name="connsiteY76" fmla="*/ 802424 h 977351"/>
                <a:gd name="connsiteX77" fmla="*/ 154589 w 698718"/>
                <a:gd name="connsiteY77" fmla="*/ 801092 h 977351"/>
                <a:gd name="connsiteX78" fmla="*/ 107276 w 698718"/>
                <a:gd name="connsiteY78" fmla="*/ 758945 h 977351"/>
                <a:gd name="connsiteX79" fmla="*/ 95853 w 698718"/>
                <a:gd name="connsiteY79" fmla="*/ 759040 h 977351"/>
                <a:gd name="connsiteX80" fmla="*/ 36450 w 698718"/>
                <a:gd name="connsiteY80" fmla="*/ 821452 h 977351"/>
                <a:gd name="connsiteX81" fmla="*/ 18648 w 698718"/>
                <a:gd name="connsiteY81" fmla="*/ 887859 h 977351"/>
                <a:gd name="connsiteX82" fmla="*/ 144974 w 698718"/>
                <a:gd name="connsiteY82" fmla="*/ 945038 h 977351"/>
                <a:gd name="connsiteX83" fmla="*/ 104230 w 698718"/>
                <a:gd name="connsiteY83" fmla="*/ 892806 h 977351"/>
                <a:gd name="connsiteX84" fmla="*/ 103373 w 698718"/>
                <a:gd name="connsiteY84" fmla="*/ 880723 h 977351"/>
                <a:gd name="connsiteX85" fmla="*/ 116320 w 698718"/>
                <a:gd name="connsiteY85" fmla="*/ 882531 h 977351"/>
                <a:gd name="connsiteX86" fmla="*/ 151353 w 698718"/>
                <a:gd name="connsiteY86" fmla="*/ 929910 h 977351"/>
                <a:gd name="connsiteX87" fmla="*/ 168202 w 698718"/>
                <a:gd name="connsiteY87" fmla="*/ 932955 h 977351"/>
                <a:gd name="connsiteX88" fmla="*/ 260543 w 698718"/>
                <a:gd name="connsiteY88" fmla="*/ 864835 h 977351"/>
                <a:gd name="connsiteX89" fmla="*/ 260258 w 698718"/>
                <a:gd name="connsiteY89" fmla="*/ 853989 h 977351"/>
                <a:gd name="connsiteX90" fmla="*/ 231603 w 698718"/>
                <a:gd name="connsiteY90" fmla="*/ 827445 h 977351"/>
                <a:gd name="connsiteX91" fmla="*/ 228747 w 698718"/>
                <a:gd name="connsiteY91" fmla="*/ 814316 h 977351"/>
                <a:gd name="connsiteX92" fmla="*/ 242170 w 698718"/>
                <a:gd name="connsiteY92" fmla="*/ 816695 h 977351"/>
                <a:gd name="connsiteX93" fmla="*/ 269015 w 698718"/>
                <a:gd name="connsiteY93" fmla="*/ 842097 h 977351"/>
                <a:gd name="connsiteX94" fmla="*/ 284057 w 698718"/>
                <a:gd name="connsiteY94" fmla="*/ 841431 h 977351"/>
                <a:gd name="connsiteX95" fmla="*/ 297765 w 698718"/>
                <a:gd name="connsiteY95" fmla="*/ 826874 h 977351"/>
                <a:gd name="connsiteX96" fmla="*/ 326705 w 698718"/>
                <a:gd name="connsiteY96" fmla="*/ 791958 h 977351"/>
                <a:gd name="connsiteX97" fmla="*/ 323849 w 698718"/>
                <a:gd name="connsiteY97" fmla="*/ 781017 h 977351"/>
                <a:gd name="connsiteX98" fmla="*/ 293100 w 698718"/>
                <a:gd name="connsiteY98" fmla="*/ 764844 h 977351"/>
                <a:gd name="connsiteX99" fmla="*/ 286246 w 698718"/>
                <a:gd name="connsiteY99" fmla="*/ 753427 h 977351"/>
                <a:gd name="connsiteX100" fmla="*/ 298812 w 698718"/>
                <a:gd name="connsiteY100" fmla="*/ 750573 h 977351"/>
                <a:gd name="connsiteX101" fmla="*/ 334701 w 698718"/>
                <a:gd name="connsiteY101" fmla="*/ 770457 h 977351"/>
                <a:gd name="connsiteX102" fmla="*/ 343650 w 698718"/>
                <a:gd name="connsiteY102" fmla="*/ 769030 h 977351"/>
                <a:gd name="connsiteX103" fmla="*/ 368401 w 698718"/>
                <a:gd name="connsiteY103" fmla="*/ 728691 h 977351"/>
                <a:gd name="connsiteX104" fmla="*/ 363260 w 698718"/>
                <a:gd name="connsiteY104" fmla="*/ 709092 h 977351"/>
                <a:gd name="connsiteX105" fmla="*/ 322707 w 698718"/>
                <a:gd name="connsiteY105" fmla="*/ 688922 h 977351"/>
                <a:gd name="connsiteX106" fmla="*/ 296242 w 698718"/>
                <a:gd name="connsiteY106" fmla="*/ 675983 h 977351"/>
                <a:gd name="connsiteX107" fmla="*/ 290625 w 698718"/>
                <a:gd name="connsiteY107" fmla="*/ 664091 h 977351"/>
                <a:gd name="connsiteX108" fmla="*/ 303191 w 698718"/>
                <a:gd name="connsiteY108" fmla="*/ 662379 h 977351"/>
                <a:gd name="connsiteX109" fmla="*/ 310521 w 698718"/>
                <a:gd name="connsiteY109" fmla="*/ 666469 h 977351"/>
                <a:gd name="connsiteX110" fmla="*/ 377920 w 698718"/>
                <a:gd name="connsiteY110" fmla="*/ 701195 h 977351"/>
                <a:gd name="connsiteX111" fmla="*/ 385917 w 698718"/>
                <a:gd name="connsiteY111" fmla="*/ 697390 h 977351"/>
                <a:gd name="connsiteX112" fmla="*/ 440179 w 698718"/>
                <a:gd name="connsiteY112" fmla="*/ 605866 h 977351"/>
                <a:gd name="connsiteX113" fmla="*/ 448937 w 698718"/>
                <a:gd name="connsiteY113" fmla="*/ 587979 h 977351"/>
                <a:gd name="connsiteX114" fmla="*/ 429803 w 698718"/>
                <a:gd name="connsiteY114" fmla="*/ 577609 h 977351"/>
                <a:gd name="connsiteX115" fmla="*/ 381348 w 698718"/>
                <a:gd name="connsiteY115" fmla="*/ 562863 h 977351"/>
                <a:gd name="connsiteX116" fmla="*/ 374779 w 698718"/>
                <a:gd name="connsiteY116" fmla="*/ 553824 h 977351"/>
                <a:gd name="connsiteX117" fmla="*/ 384203 w 698718"/>
                <a:gd name="connsiteY117" fmla="*/ 548116 h 977351"/>
                <a:gd name="connsiteX118" fmla="*/ 453792 w 698718"/>
                <a:gd name="connsiteY118" fmla="*/ 574184 h 977351"/>
                <a:gd name="connsiteX119" fmla="*/ 464549 w 698718"/>
                <a:gd name="connsiteY119" fmla="*/ 572186 h 977351"/>
                <a:gd name="connsiteX120" fmla="*/ 484636 w 698718"/>
                <a:gd name="connsiteY120" fmla="*/ 542503 h 977351"/>
                <a:gd name="connsiteX121" fmla="*/ 554986 w 698718"/>
                <a:gd name="connsiteY121" fmla="*/ 402553 h 977351"/>
                <a:gd name="connsiteX122" fmla="*/ 550417 w 698718"/>
                <a:gd name="connsiteY122" fmla="*/ 392944 h 977351"/>
                <a:gd name="connsiteX123" fmla="*/ 493299 w 698718"/>
                <a:gd name="connsiteY123" fmla="*/ 365924 h 977351"/>
                <a:gd name="connsiteX124" fmla="*/ 487016 w 698718"/>
                <a:gd name="connsiteY124" fmla="*/ 353556 h 977351"/>
                <a:gd name="connsiteX125" fmla="*/ 500724 w 698718"/>
                <a:gd name="connsiteY125" fmla="*/ 352700 h 977351"/>
                <a:gd name="connsiteX126" fmla="*/ 555748 w 698718"/>
                <a:gd name="connsiteY126" fmla="*/ 379244 h 977351"/>
                <a:gd name="connsiteX127" fmla="*/ 564982 w 698718"/>
                <a:gd name="connsiteY127" fmla="*/ 375533 h 977351"/>
                <a:gd name="connsiteX128" fmla="*/ 600871 w 698718"/>
                <a:gd name="connsiteY128" fmla="*/ 277445 h 977351"/>
                <a:gd name="connsiteX129" fmla="*/ 596492 w 698718"/>
                <a:gd name="connsiteY129" fmla="*/ 267074 h 977351"/>
                <a:gd name="connsiteX130" fmla="*/ 529093 w 698718"/>
                <a:gd name="connsiteY130" fmla="*/ 236915 h 977351"/>
                <a:gd name="connsiteX131" fmla="*/ 521477 w 698718"/>
                <a:gd name="connsiteY131" fmla="*/ 225498 h 977351"/>
                <a:gd name="connsiteX132" fmla="*/ 534233 w 698718"/>
                <a:gd name="connsiteY132" fmla="*/ 222930 h 977351"/>
                <a:gd name="connsiteX133" fmla="*/ 584688 w 698718"/>
                <a:gd name="connsiteY133" fmla="*/ 244431 h 977351"/>
                <a:gd name="connsiteX134" fmla="*/ 607344 w 698718"/>
                <a:gd name="connsiteY134" fmla="*/ 254040 h 977351"/>
                <a:gd name="connsiteX135" fmla="*/ 619435 w 698718"/>
                <a:gd name="connsiteY135" fmla="*/ 232158 h 977351"/>
                <a:gd name="connsiteX136" fmla="*/ 666842 w 698718"/>
                <a:gd name="connsiteY136" fmla="*/ 136829 h 977351"/>
                <a:gd name="connsiteX137" fmla="*/ 660750 w 698718"/>
                <a:gd name="connsiteY137" fmla="*/ 120655 h 977351"/>
                <a:gd name="connsiteX138" fmla="*/ 614675 w 698718"/>
                <a:gd name="connsiteY138" fmla="*/ 105623 h 977351"/>
                <a:gd name="connsiteX139" fmla="*/ 604012 w 698718"/>
                <a:gd name="connsiteY139" fmla="*/ 95348 h 977351"/>
                <a:gd name="connsiteX140" fmla="*/ 618006 w 698718"/>
                <a:gd name="connsiteY140" fmla="*/ 90781 h 977351"/>
                <a:gd name="connsiteX141" fmla="*/ 669889 w 698718"/>
                <a:gd name="connsiteY141" fmla="*/ 108477 h 977351"/>
                <a:gd name="connsiteX142" fmla="*/ 679408 w 698718"/>
                <a:gd name="connsiteY142" fmla="*/ 106384 h 977351"/>
                <a:gd name="connsiteX143" fmla="*/ 682455 w 698718"/>
                <a:gd name="connsiteY143" fmla="*/ 68899 h 977351"/>
                <a:gd name="connsiteX144" fmla="*/ 637807 w 698718"/>
                <a:gd name="connsiteY144" fmla="*/ 23898 h 977351"/>
                <a:gd name="connsiteX145" fmla="*/ 569837 w 698718"/>
                <a:gd name="connsiteY145" fmla="*/ 18095 h 97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98718" h="977351">
                  <a:moveTo>
                    <a:pt x="329085" y="814031"/>
                  </a:moveTo>
                  <a:cubicBezTo>
                    <a:pt x="279297" y="872541"/>
                    <a:pt x="230080" y="914022"/>
                    <a:pt x="174104" y="947511"/>
                  </a:cubicBezTo>
                  <a:cubicBezTo>
                    <a:pt x="162967" y="954171"/>
                    <a:pt x="151543" y="960355"/>
                    <a:pt x="140405" y="966920"/>
                  </a:cubicBezTo>
                  <a:cubicBezTo>
                    <a:pt x="112036" y="983664"/>
                    <a:pt x="73386" y="979573"/>
                    <a:pt x="46827" y="959499"/>
                  </a:cubicBezTo>
                  <a:cubicBezTo>
                    <a:pt x="24075" y="942374"/>
                    <a:pt x="7701" y="921443"/>
                    <a:pt x="1894" y="892901"/>
                  </a:cubicBezTo>
                  <a:cubicBezTo>
                    <a:pt x="-3152" y="868070"/>
                    <a:pt x="2084" y="845712"/>
                    <a:pt x="15221" y="824401"/>
                  </a:cubicBezTo>
                  <a:cubicBezTo>
                    <a:pt x="38449" y="786726"/>
                    <a:pt x="68531" y="755805"/>
                    <a:pt x="105277" y="731069"/>
                  </a:cubicBezTo>
                  <a:cubicBezTo>
                    <a:pt x="121937" y="719843"/>
                    <a:pt x="135645" y="704906"/>
                    <a:pt x="149925" y="691015"/>
                  </a:cubicBezTo>
                  <a:cubicBezTo>
                    <a:pt x="168012" y="673319"/>
                    <a:pt x="185623" y="655053"/>
                    <a:pt x="202188" y="635930"/>
                  </a:cubicBezTo>
                  <a:cubicBezTo>
                    <a:pt x="256450" y="573518"/>
                    <a:pt x="300716" y="504447"/>
                    <a:pt x="337367" y="430429"/>
                  </a:cubicBezTo>
                  <a:cubicBezTo>
                    <a:pt x="371257" y="362023"/>
                    <a:pt x="400387" y="291525"/>
                    <a:pt x="431516" y="221883"/>
                  </a:cubicBezTo>
                  <a:cubicBezTo>
                    <a:pt x="457600" y="163468"/>
                    <a:pt x="483970" y="105242"/>
                    <a:pt x="517003" y="50252"/>
                  </a:cubicBezTo>
                  <a:cubicBezTo>
                    <a:pt x="530806" y="27323"/>
                    <a:pt x="546799" y="5060"/>
                    <a:pt x="575739" y="1350"/>
                  </a:cubicBezTo>
                  <a:cubicBezTo>
                    <a:pt x="614389" y="-3597"/>
                    <a:pt x="651135" y="4680"/>
                    <a:pt x="679408" y="32366"/>
                  </a:cubicBezTo>
                  <a:cubicBezTo>
                    <a:pt x="704635" y="57007"/>
                    <a:pt x="701589" y="88403"/>
                    <a:pt x="690356" y="119228"/>
                  </a:cubicBezTo>
                  <a:cubicBezTo>
                    <a:pt x="681312" y="144059"/>
                    <a:pt x="667890" y="166893"/>
                    <a:pt x="655990" y="190392"/>
                  </a:cubicBezTo>
                  <a:cubicBezTo>
                    <a:pt x="628288" y="245097"/>
                    <a:pt x="606392" y="302181"/>
                    <a:pt x="586211" y="360026"/>
                  </a:cubicBezTo>
                  <a:cubicBezTo>
                    <a:pt x="568028" y="412162"/>
                    <a:pt x="549179" y="464013"/>
                    <a:pt x="521953" y="512439"/>
                  </a:cubicBezTo>
                  <a:cubicBezTo>
                    <a:pt x="509006" y="535462"/>
                    <a:pt x="494060" y="557249"/>
                    <a:pt x="478353" y="578275"/>
                  </a:cubicBezTo>
                  <a:cubicBezTo>
                    <a:pt x="445701" y="622039"/>
                    <a:pt x="417998" y="668848"/>
                    <a:pt x="392486" y="716988"/>
                  </a:cubicBezTo>
                  <a:cubicBezTo>
                    <a:pt x="372399" y="754664"/>
                    <a:pt x="348886" y="789960"/>
                    <a:pt x="329085" y="814031"/>
                  </a:cubicBezTo>
                  <a:close/>
                  <a:moveTo>
                    <a:pt x="569837" y="18095"/>
                  </a:moveTo>
                  <a:cubicBezTo>
                    <a:pt x="579737" y="28941"/>
                    <a:pt x="588496" y="37979"/>
                    <a:pt x="598301" y="45970"/>
                  </a:cubicBezTo>
                  <a:cubicBezTo>
                    <a:pt x="602680" y="49586"/>
                    <a:pt x="603156" y="54152"/>
                    <a:pt x="599824" y="57958"/>
                  </a:cubicBezTo>
                  <a:cubicBezTo>
                    <a:pt x="596492" y="61764"/>
                    <a:pt x="592113" y="60527"/>
                    <a:pt x="588591" y="57197"/>
                  </a:cubicBezTo>
                  <a:cubicBezTo>
                    <a:pt x="580404" y="49491"/>
                    <a:pt x="571075" y="43021"/>
                    <a:pt x="563744" y="34363"/>
                  </a:cubicBezTo>
                  <a:cubicBezTo>
                    <a:pt x="556509" y="25801"/>
                    <a:pt x="554034" y="25896"/>
                    <a:pt x="546323" y="34459"/>
                  </a:cubicBezTo>
                  <a:cubicBezTo>
                    <a:pt x="543468" y="37598"/>
                    <a:pt x="540611" y="40738"/>
                    <a:pt x="538327" y="44353"/>
                  </a:cubicBezTo>
                  <a:cubicBezTo>
                    <a:pt x="524809" y="65759"/>
                    <a:pt x="512529" y="87832"/>
                    <a:pt x="500915" y="110285"/>
                  </a:cubicBezTo>
                  <a:cubicBezTo>
                    <a:pt x="497297" y="117325"/>
                    <a:pt x="495965" y="120465"/>
                    <a:pt x="506246" y="121987"/>
                  </a:cubicBezTo>
                  <a:cubicBezTo>
                    <a:pt x="525761" y="124841"/>
                    <a:pt x="544420" y="131691"/>
                    <a:pt x="562697" y="139207"/>
                  </a:cubicBezTo>
                  <a:cubicBezTo>
                    <a:pt x="567267" y="141110"/>
                    <a:pt x="570122" y="143679"/>
                    <a:pt x="568123" y="148816"/>
                  </a:cubicBezTo>
                  <a:cubicBezTo>
                    <a:pt x="566315" y="153383"/>
                    <a:pt x="562888" y="155286"/>
                    <a:pt x="557937" y="153668"/>
                  </a:cubicBezTo>
                  <a:cubicBezTo>
                    <a:pt x="556224" y="153097"/>
                    <a:pt x="554605" y="152526"/>
                    <a:pt x="552987" y="151861"/>
                  </a:cubicBezTo>
                  <a:cubicBezTo>
                    <a:pt x="534709" y="144154"/>
                    <a:pt x="515765" y="139112"/>
                    <a:pt x="496345" y="135116"/>
                  </a:cubicBezTo>
                  <a:cubicBezTo>
                    <a:pt x="490443" y="133879"/>
                    <a:pt x="488825" y="135116"/>
                    <a:pt x="486350" y="140063"/>
                  </a:cubicBezTo>
                  <a:cubicBezTo>
                    <a:pt x="469690" y="173743"/>
                    <a:pt x="454173" y="207993"/>
                    <a:pt x="438942" y="242433"/>
                  </a:cubicBezTo>
                  <a:cubicBezTo>
                    <a:pt x="433325" y="255182"/>
                    <a:pt x="433135" y="255372"/>
                    <a:pt x="447129" y="254897"/>
                  </a:cubicBezTo>
                  <a:cubicBezTo>
                    <a:pt x="465026" y="254326"/>
                    <a:pt x="482161" y="257180"/>
                    <a:pt x="498535" y="264601"/>
                  </a:cubicBezTo>
                  <a:cubicBezTo>
                    <a:pt x="503390" y="266789"/>
                    <a:pt x="506150" y="270119"/>
                    <a:pt x="504437" y="275351"/>
                  </a:cubicBezTo>
                  <a:cubicBezTo>
                    <a:pt x="502723" y="280679"/>
                    <a:pt x="497773" y="281060"/>
                    <a:pt x="493965" y="278967"/>
                  </a:cubicBezTo>
                  <a:cubicBezTo>
                    <a:pt x="474260" y="268216"/>
                    <a:pt x="452269" y="271641"/>
                    <a:pt x="431326" y="268216"/>
                  </a:cubicBezTo>
                  <a:cubicBezTo>
                    <a:pt x="427899" y="267645"/>
                    <a:pt x="426852" y="269738"/>
                    <a:pt x="425900" y="271926"/>
                  </a:cubicBezTo>
                  <a:cubicBezTo>
                    <a:pt x="411620" y="304464"/>
                    <a:pt x="397436" y="337002"/>
                    <a:pt x="383156" y="369444"/>
                  </a:cubicBezTo>
                  <a:cubicBezTo>
                    <a:pt x="381633" y="372965"/>
                    <a:pt x="381538" y="374392"/>
                    <a:pt x="385822" y="376294"/>
                  </a:cubicBezTo>
                  <a:cubicBezTo>
                    <a:pt x="404956" y="385047"/>
                    <a:pt x="423805" y="394561"/>
                    <a:pt x="442940" y="403314"/>
                  </a:cubicBezTo>
                  <a:cubicBezTo>
                    <a:pt x="447890" y="405597"/>
                    <a:pt x="449128" y="408547"/>
                    <a:pt x="447795" y="413304"/>
                  </a:cubicBezTo>
                  <a:cubicBezTo>
                    <a:pt x="446367" y="418441"/>
                    <a:pt x="442273" y="418061"/>
                    <a:pt x="438370" y="417299"/>
                  </a:cubicBezTo>
                  <a:cubicBezTo>
                    <a:pt x="435990" y="416824"/>
                    <a:pt x="433706" y="415682"/>
                    <a:pt x="431421" y="414731"/>
                  </a:cubicBezTo>
                  <a:cubicBezTo>
                    <a:pt x="414095" y="407785"/>
                    <a:pt x="397531" y="399223"/>
                    <a:pt x="381252" y="390185"/>
                  </a:cubicBezTo>
                  <a:cubicBezTo>
                    <a:pt x="376397" y="387521"/>
                    <a:pt x="374589" y="387521"/>
                    <a:pt x="372018" y="392849"/>
                  </a:cubicBezTo>
                  <a:cubicBezTo>
                    <a:pt x="363260" y="411686"/>
                    <a:pt x="354026" y="430238"/>
                    <a:pt x="344792" y="448695"/>
                  </a:cubicBezTo>
                  <a:cubicBezTo>
                    <a:pt x="341841" y="454594"/>
                    <a:pt x="343840" y="457829"/>
                    <a:pt x="349171" y="460397"/>
                  </a:cubicBezTo>
                  <a:cubicBezTo>
                    <a:pt x="358976" y="465154"/>
                    <a:pt x="368591" y="470292"/>
                    <a:pt x="378492" y="474668"/>
                  </a:cubicBezTo>
                  <a:cubicBezTo>
                    <a:pt x="383728" y="476952"/>
                    <a:pt x="387440" y="479521"/>
                    <a:pt x="384965" y="485514"/>
                  </a:cubicBezTo>
                  <a:cubicBezTo>
                    <a:pt x="382395" y="491698"/>
                    <a:pt x="377254" y="490462"/>
                    <a:pt x="372399" y="488559"/>
                  </a:cubicBezTo>
                  <a:cubicBezTo>
                    <a:pt x="361261" y="484182"/>
                    <a:pt x="350504" y="478950"/>
                    <a:pt x="340318" y="472575"/>
                  </a:cubicBezTo>
                  <a:cubicBezTo>
                    <a:pt x="335844" y="469721"/>
                    <a:pt x="333178" y="470577"/>
                    <a:pt x="330989" y="474859"/>
                  </a:cubicBezTo>
                  <a:cubicBezTo>
                    <a:pt x="314900" y="505684"/>
                    <a:pt x="296623" y="535272"/>
                    <a:pt x="277012" y="564100"/>
                  </a:cubicBezTo>
                  <a:cubicBezTo>
                    <a:pt x="274442" y="567905"/>
                    <a:pt x="274537" y="569808"/>
                    <a:pt x="278916" y="572091"/>
                  </a:cubicBezTo>
                  <a:cubicBezTo>
                    <a:pt x="290435" y="578085"/>
                    <a:pt x="301573" y="584745"/>
                    <a:pt x="313187" y="590739"/>
                  </a:cubicBezTo>
                  <a:cubicBezTo>
                    <a:pt x="318328" y="593402"/>
                    <a:pt x="323182" y="596066"/>
                    <a:pt x="319755" y="602536"/>
                  </a:cubicBezTo>
                  <a:cubicBezTo>
                    <a:pt x="316423" y="608910"/>
                    <a:pt x="310902" y="607007"/>
                    <a:pt x="306047" y="604248"/>
                  </a:cubicBezTo>
                  <a:cubicBezTo>
                    <a:pt x="295290" y="598350"/>
                    <a:pt x="284533" y="592261"/>
                    <a:pt x="273966" y="586172"/>
                  </a:cubicBezTo>
                  <a:cubicBezTo>
                    <a:pt x="268254" y="582842"/>
                    <a:pt x="264161" y="582176"/>
                    <a:pt x="259020" y="588550"/>
                  </a:cubicBezTo>
                  <a:cubicBezTo>
                    <a:pt x="238838" y="613857"/>
                    <a:pt x="220465" y="640687"/>
                    <a:pt x="196571" y="662854"/>
                  </a:cubicBezTo>
                  <a:cubicBezTo>
                    <a:pt x="191145" y="667897"/>
                    <a:pt x="192001" y="671892"/>
                    <a:pt x="196381" y="676935"/>
                  </a:cubicBezTo>
                  <a:cubicBezTo>
                    <a:pt x="207423" y="689683"/>
                    <a:pt x="216943" y="703669"/>
                    <a:pt x="225987" y="717940"/>
                  </a:cubicBezTo>
                  <a:cubicBezTo>
                    <a:pt x="229223" y="723077"/>
                    <a:pt x="229794" y="728215"/>
                    <a:pt x="223797" y="731450"/>
                  </a:cubicBezTo>
                  <a:cubicBezTo>
                    <a:pt x="218371" y="734399"/>
                    <a:pt x="215706" y="730498"/>
                    <a:pt x="213135" y="726217"/>
                  </a:cubicBezTo>
                  <a:cubicBezTo>
                    <a:pt x="204853" y="712707"/>
                    <a:pt x="195619" y="699959"/>
                    <a:pt x="185909" y="687400"/>
                  </a:cubicBezTo>
                  <a:cubicBezTo>
                    <a:pt x="181530" y="681692"/>
                    <a:pt x="178293" y="682072"/>
                    <a:pt x="174295" y="686354"/>
                  </a:cubicBezTo>
                  <a:cubicBezTo>
                    <a:pt x="156779" y="705096"/>
                    <a:pt x="137644" y="722221"/>
                    <a:pt x="118319" y="739061"/>
                  </a:cubicBezTo>
                  <a:cubicBezTo>
                    <a:pt x="115178" y="741725"/>
                    <a:pt x="114131" y="744389"/>
                    <a:pt x="117843" y="747719"/>
                  </a:cubicBezTo>
                  <a:cubicBezTo>
                    <a:pt x="121937" y="751524"/>
                    <a:pt x="125459" y="755996"/>
                    <a:pt x="129648" y="759706"/>
                  </a:cubicBezTo>
                  <a:cubicBezTo>
                    <a:pt x="140976" y="769791"/>
                    <a:pt x="152590" y="779495"/>
                    <a:pt x="164014" y="789485"/>
                  </a:cubicBezTo>
                  <a:cubicBezTo>
                    <a:pt x="168202" y="793195"/>
                    <a:pt x="169821" y="798047"/>
                    <a:pt x="165727" y="802424"/>
                  </a:cubicBezTo>
                  <a:cubicBezTo>
                    <a:pt x="162110" y="806324"/>
                    <a:pt x="158111" y="804136"/>
                    <a:pt x="154589" y="801092"/>
                  </a:cubicBezTo>
                  <a:cubicBezTo>
                    <a:pt x="138787" y="787106"/>
                    <a:pt x="122603" y="773501"/>
                    <a:pt x="107276" y="758945"/>
                  </a:cubicBezTo>
                  <a:cubicBezTo>
                    <a:pt x="102326" y="754283"/>
                    <a:pt x="99470" y="755615"/>
                    <a:pt x="95853" y="759040"/>
                  </a:cubicBezTo>
                  <a:cubicBezTo>
                    <a:pt x="75005" y="778829"/>
                    <a:pt x="53110" y="797476"/>
                    <a:pt x="36450" y="821452"/>
                  </a:cubicBezTo>
                  <a:cubicBezTo>
                    <a:pt x="22266" y="841811"/>
                    <a:pt x="15031" y="863218"/>
                    <a:pt x="18648" y="887859"/>
                  </a:cubicBezTo>
                  <a:cubicBezTo>
                    <a:pt x="29787" y="963875"/>
                    <a:pt x="104516" y="972438"/>
                    <a:pt x="144974" y="945038"/>
                  </a:cubicBezTo>
                  <a:cubicBezTo>
                    <a:pt x="128125" y="930101"/>
                    <a:pt x="120985" y="907838"/>
                    <a:pt x="104230" y="892806"/>
                  </a:cubicBezTo>
                  <a:cubicBezTo>
                    <a:pt x="100708" y="889666"/>
                    <a:pt x="98899" y="884719"/>
                    <a:pt x="103373" y="880723"/>
                  </a:cubicBezTo>
                  <a:cubicBezTo>
                    <a:pt x="108038" y="876537"/>
                    <a:pt x="112227" y="878630"/>
                    <a:pt x="116320" y="882531"/>
                  </a:cubicBezTo>
                  <a:cubicBezTo>
                    <a:pt x="130600" y="896421"/>
                    <a:pt x="138311" y="915069"/>
                    <a:pt x="151353" y="929910"/>
                  </a:cubicBezTo>
                  <a:cubicBezTo>
                    <a:pt x="156588" y="935904"/>
                    <a:pt x="160587" y="937426"/>
                    <a:pt x="168202" y="932955"/>
                  </a:cubicBezTo>
                  <a:cubicBezTo>
                    <a:pt x="201331" y="913451"/>
                    <a:pt x="231699" y="890142"/>
                    <a:pt x="260543" y="864835"/>
                  </a:cubicBezTo>
                  <a:cubicBezTo>
                    <a:pt x="265303" y="860649"/>
                    <a:pt x="264827" y="857795"/>
                    <a:pt x="260258" y="853989"/>
                  </a:cubicBezTo>
                  <a:cubicBezTo>
                    <a:pt x="250357" y="845522"/>
                    <a:pt x="240266" y="837245"/>
                    <a:pt x="231603" y="827445"/>
                  </a:cubicBezTo>
                  <a:cubicBezTo>
                    <a:pt x="227891" y="823259"/>
                    <a:pt x="223416" y="819929"/>
                    <a:pt x="228747" y="814316"/>
                  </a:cubicBezTo>
                  <a:cubicBezTo>
                    <a:pt x="234174" y="808703"/>
                    <a:pt x="238267" y="813174"/>
                    <a:pt x="242170" y="816695"/>
                  </a:cubicBezTo>
                  <a:cubicBezTo>
                    <a:pt x="251214" y="825067"/>
                    <a:pt x="260353" y="833344"/>
                    <a:pt x="269015" y="842097"/>
                  </a:cubicBezTo>
                  <a:cubicBezTo>
                    <a:pt x="274632" y="847805"/>
                    <a:pt x="278916" y="848661"/>
                    <a:pt x="284057" y="841431"/>
                  </a:cubicBezTo>
                  <a:cubicBezTo>
                    <a:pt x="287865" y="836008"/>
                    <a:pt x="293100" y="831631"/>
                    <a:pt x="297765" y="826874"/>
                  </a:cubicBezTo>
                  <a:cubicBezTo>
                    <a:pt x="308332" y="816029"/>
                    <a:pt x="318328" y="804707"/>
                    <a:pt x="326705" y="791958"/>
                  </a:cubicBezTo>
                  <a:cubicBezTo>
                    <a:pt x="330227" y="786631"/>
                    <a:pt x="328704" y="783681"/>
                    <a:pt x="323849" y="781017"/>
                  </a:cubicBezTo>
                  <a:cubicBezTo>
                    <a:pt x="313663" y="775404"/>
                    <a:pt x="304238" y="768554"/>
                    <a:pt x="293100" y="764844"/>
                  </a:cubicBezTo>
                  <a:cubicBezTo>
                    <a:pt x="287579" y="762941"/>
                    <a:pt x="283105" y="760182"/>
                    <a:pt x="286246" y="753427"/>
                  </a:cubicBezTo>
                  <a:cubicBezTo>
                    <a:pt x="289007" y="747528"/>
                    <a:pt x="293672" y="748480"/>
                    <a:pt x="298812" y="750573"/>
                  </a:cubicBezTo>
                  <a:cubicBezTo>
                    <a:pt x="311568" y="755805"/>
                    <a:pt x="323373" y="762846"/>
                    <a:pt x="334701" y="770457"/>
                  </a:cubicBezTo>
                  <a:cubicBezTo>
                    <a:pt x="338604" y="773121"/>
                    <a:pt x="340699" y="774072"/>
                    <a:pt x="343650" y="769030"/>
                  </a:cubicBezTo>
                  <a:cubicBezTo>
                    <a:pt x="351551" y="755330"/>
                    <a:pt x="360309" y="742200"/>
                    <a:pt x="368401" y="728691"/>
                  </a:cubicBezTo>
                  <a:cubicBezTo>
                    <a:pt x="375065" y="717464"/>
                    <a:pt x="374494" y="716037"/>
                    <a:pt x="363260" y="709092"/>
                  </a:cubicBezTo>
                  <a:cubicBezTo>
                    <a:pt x="350313" y="701100"/>
                    <a:pt x="336605" y="694916"/>
                    <a:pt x="322707" y="688922"/>
                  </a:cubicBezTo>
                  <a:cubicBezTo>
                    <a:pt x="313663" y="685022"/>
                    <a:pt x="305000" y="680455"/>
                    <a:pt x="296242" y="675983"/>
                  </a:cubicBezTo>
                  <a:cubicBezTo>
                    <a:pt x="291482" y="673510"/>
                    <a:pt x="287865" y="669514"/>
                    <a:pt x="290625" y="664091"/>
                  </a:cubicBezTo>
                  <a:cubicBezTo>
                    <a:pt x="293481" y="658383"/>
                    <a:pt x="298431" y="659239"/>
                    <a:pt x="303191" y="662379"/>
                  </a:cubicBezTo>
                  <a:cubicBezTo>
                    <a:pt x="305571" y="663901"/>
                    <a:pt x="308046" y="665137"/>
                    <a:pt x="310521" y="666469"/>
                  </a:cubicBezTo>
                  <a:cubicBezTo>
                    <a:pt x="332512" y="678838"/>
                    <a:pt x="357358" y="685783"/>
                    <a:pt x="377920" y="701195"/>
                  </a:cubicBezTo>
                  <a:cubicBezTo>
                    <a:pt x="382395" y="704525"/>
                    <a:pt x="384299" y="700339"/>
                    <a:pt x="385917" y="697390"/>
                  </a:cubicBezTo>
                  <a:cubicBezTo>
                    <a:pt x="402481" y="665994"/>
                    <a:pt x="419997" y="635264"/>
                    <a:pt x="440179" y="605866"/>
                  </a:cubicBezTo>
                  <a:cubicBezTo>
                    <a:pt x="443797" y="600538"/>
                    <a:pt x="454078" y="595591"/>
                    <a:pt x="448937" y="587979"/>
                  </a:cubicBezTo>
                  <a:cubicBezTo>
                    <a:pt x="445225" y="582652"/>
                    <a:pt x="436657" y="580273"/>
                    <a:pt x="429803" y="577609"/>
                  </a:cubicBezTo>
                  <a:cubicBezTo>
                    <a:pt x="414095" y="571425"/>
                    <a:pt x="397817" y="566763"/>
                    <a:pt x="381348" y="562863"/>
                  </a:cubicBezTo>
                  <a:cubicBezTo>
                    <a:pt x="376207" y="561626"/>
                    <a:pt x="374113" y="558677"/>
                    <a:pt x="374779" y="553824"/>
                  </a:cubicBezTo>
                  <a:cubicBezTo>
                    <a:pt x="375541" y="548306"/>
                    <a:pt x="379729" y="546879"/>
                    <a:pt x="384203" y="548116"/>
                  </a:cubicBezTo>
                  <a:cubicBezTo>
                    <a:pt x="408098" y="554871"/>
                    <a:pt x="433420" y="558296"/>
                    <a:pt x="453792" y="574184"/>
                  </a:cubicBezTo>
                  <a:cubicBezTo>
                    <a:pt x="459123" y="578370"/>
                    <a:pt x="461598" y="576563"/>
                    <a:pt x="464549" y="572186"/>
                  </a:cubicBezTo>
                  <a:cubicBezTo>
                    <a:pt x="471213" y="562292"/>
                    <a:pt x="477782" y="552302"/>
                    <a:pt x="484636" y="542503"/>
                  </a:cubicBezTo>
                  <a:cubicBezTo>
                    <a:pt x="515004" y="499310"/>
                    <a:pt x="536804" y="451835"/>
                    <a:pt x="554986" y="402553"/>
                  </a:cubicBezTo>
                  <a:cubicBezTo>
                    <a:pt x="556985" y="397035"/>
                    <a:pt x="556224" y="394846"/>
                    <a:pt x="550417" y="392944"/>
                  </a:cubicBezTo>
                  <a:cubicBezTo>
                    <a:pt x="530330" y="386189"/>
                    <a:pt x="511767" y="376199"/>
                    <a:pt x="493299" y="365924"/>
                  </a:cubicBezTo>
                  <a:cubicBezTo>
                    <a:pt x="488539" y="363355"/>
                    <a:pt x="483398" y="359930"/>
                    <a:pt x="487016" y="353556"/>
                  </a:cubicBezTo>
                  <a:cubicBezTo>
                    <a:pt x="490633" y="347277"/>
                    <a:pt x="495679" y="350036"/>
                    <a:pt x="500724" y="352700"/>
                  </a:cubicBezTo>
                  <a:cubicBezTo>
                    <a:pt x="518621" y="362499"/>
                    <a:pt x="536899" y="371442"/>
                    <a:pt x="555748" y="379244"/>
                  </a:cubicBezTo>
                  <a:cubicBezTo>
                    <a:pt x="560793" y="381337"/>
                    <a:pt x="562983" y="380956"/>
                    <a:pt x="564982" y="375533"/>
                  </a:cubicBezTo>
                  <a:cubicBezTo>
                    <a:pt x="576786" y="342805"/>
                    <a:pt x="588781" y="310077"/>
                    <a:pt x="600871" y="277445"/>
                  </a:cubicBezTo>
                  <a:cubicBezTo>
                    <a:pt x="602775" y="272307"/>
                    <a:pt x="602013" y="269929"/>
                    <a:pt x="596492" y="267074"/>
                  </a:cubicBezTo>
                  <a:cubicBezTo>
                    <a:pt x="574597" y="255753"/>
                    <a:pt x="551750" y="246619"/>
                    <a:pt x="529093" y="236915"/>
                  </a:cubicBezTo>
                  <a:cubicBezTo>
                    <a:pt x="523666" y="234537"/>
                    <a:pt x="518812" y="231778"/>
                    <a:pt x="521477" y="225498"/>
                  </a:cubicBezTo>
                  <a:cubicBezTo>
                    <a:pt x="523857" y="219980"/>
                    <a:pt x="529093" y="220742"/>
                    <a:pt x="534233" y="222930"/>
                  </a:cubicBezTo>
                  <a:cubicBezTo>
                    <a:pt x="550988" y="230160"/>
                    <a:pt x="567933" y="237201"/>
                    <a:pt x="584688" y="244431"/>
                  </a:cubicBezTo>
                  <a:cubicBezTo>
                    <a:pt x="592398" y="247761"/>
                    <a:pt x="600586" y="255277"/>
                    <a:pt x="607344" y="254040"/>
                  </a:cubicBezTo>
                  <a:cubicBezTo>
                    <a:pt x="615912" y="252423"/>
                    <a:pt x="615817" y="239864"/>
                    <a:pt x="619435" y="232158"/>
                  </a:cubicBezTo>
                  <a:cubicBezTo>
                    <a:pt x="634380" y="199906"/>
                    <a:pt x="649421" y="167844"/>
                    <a:pt x="666842" y="136829"/>
                  </a:cubicBezTo>
                  <a:cubicBezTo>
                    <a:pt x="671602" y="128266"/>
                    <a:pt x="670270" y="123985"/>
                    <a:pt x="660750" y="120655"/>
                  </a:cubicBezTo>
                  <a:cubicBezTo>
                    <a:pt x="645518" y="115137"/>
                    <a:pt x="630477" y="109048"/>
                    <a:pt x="614675" y="105623"/>
                  </a:cubicBezTo>
                  <a:cubicBezTo>
                    <a:pt x="609058" y="104386"/>
                    <a:pt x="602299" y="102864"/>
                    <a:pt x="604012" y="95348"/>
                  </a:cubicBezTo>
                  <a:cubicBezTo>
                    <a:pt x="605726" y="87737"/>
                    <a:pt x="612390" y="89449"/>
                    <a:pt x="618006" y="90781"/>
                  </a:cubicBezTo>
                  <a:cubicBezTo>
                    <a:pt x="635808" y="95157"/>
                    <a:pt x="653229" y="100485"/>
                    <a:pt x="669889" y="108477"/>
                  </a:cubicBezTo>
                  <a:cubicBezTo>
                    <a:pt x="673411" y="110094"/>
                    <a:pt x="677695" y="113710"/>
                    <a:pt x="679408" y="106384"/>
                  </a:cubicBezTo>
                  <a:cubicBezTo>
                    <a:pt x="682359" y="94016"/>
                    <a:pt x="685406" y="81743"/>
                    <a:pt x="682455" y="68899"/>
                  </a:cubicBezTo>
                  <a:cubicBezTo>
                    <a:pt x="676933" y="44543"/>
                    <a:pt x="659512" y="31795"/>
                    <a:pt x="637807" y="23898"/>
                  </a:cubicBezTo>
                  <a:cubicBezTo>
                    <a:pt x="616198" y="16477"/>
                    <a:pt x="594303" y="11910"/>
                    <a:pt x="569837" y="18095"/>
                  </a:cubicBezTo>
                  <a:close/>
                </a:path>
              </a:pathLst>
            </a:custGeom>
            <a:solidFill>
              <a:srgbClr val="F8B680"/>
            </a:solidFill>
            <a:ln w="47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orme libre 629">
              <a:extLst>
                <a:ext uri="{FF2B5EF4-FFF2-40B4-BE49-F238E27FC236}">
                  <a16:creationId xmlns:a16="http://schemas.microsoft.com/office/drawing/2014/main" id="{09FE8549-ABF0-B6A0-99EC-C8DBD8B885BE}"/>
                </a:ext>
              </a:extLst>
            </p:cNvPr>
            <p:cNvSpPr/>
            <p:nvPr/>
          </p:nvSpPr>
          <p:spPr>
            <a:xfrm>
              <a:off x="12056730" y="3932948"/>
              <a:ext cx="650361" cy="929419"/>
            </a:xfrm>
            <a:custGeom>
              <a:avLst/>
              <a:gdLst>
                <a:gd name="connsiteX0" fmla="*/ 107004 w 650361"/>
                <a:gd name="connsiteY0" fmla="*/ 920573 h 929419"/>
                <a:gd name="connsiteX1" fmla="*/ 3 w 650361"/>
                <a:gd name="connsiteY1" fmla="*/ 851311 h 929419"/>
                <a:gd name="connsiteX2" fmla="*/ 21517 w 650361"/>
                <a:gd name="connsiteY2" fmla="*/ 797462 h 929419"/>
                <a:gd name="connsiteX3" fmla="*/ 69877 w 650361"/>
                <a:gd name="connsiteY3" fmla="*/ 747324 h 929419"/>
                <a:gd name="connsiteX4" fmla="*/ 82919 w 650361"/>
                <a:gd name="connsiteY4" fmla="*/ 747990 h 929419"/>
                <a:gd name="connsiteX5" fmla="*/ 123759 w 650361"/>
                <a:gd name="connsiteY5" fmla="*/ 784714 h 929419"/>
                <a:gd name="connsiteX6" fmla="*/ 146891 w 650361"/>
                <a:gd name="connsiteY6" fmla="*/ 784238 h 929419"/>
                <a:gd name="connsiteX7" fmla="*/ 143084 w 650361"/>
                <a:gd name="connsiteY7" fmla="*/ 761405 h 929419"/>
                <a:gd name="connsiteX8" fmla="*/ 104529 w 650361"/>
                <a:gd name="connsiteY8" fmla="*/ 726774 h 929419"/>
                <a:gd name="connsiteX9" fmla="*/ 104148 w 650361"/>
                <a:gd name="connsiteY9" fmla="*/ 716974 h 929419"/>
                <a:gd name="connsiteX10" fmla="*/ 154602 w 650361"/>
                <a:gd name="connsiteY10" fmla="*/ 670737 h 929419"/>
                <a:gd name="connsiteX11" fmla="*/ 182305 w 650361"/>
                <a:gd name="connsiteY11" fmla="*/ 709554 h 929419"/>
                <a:gd name="connsiteX12" fmla="*/ 204105 w 650361"/>
                <a:gd name="connsiteY12" fmla="*/ 715452 h 929419"/>
                <a:gd name="connsiteX13" fmla="*/ 208198 w 650361"/>
                <a:gd name="connsiteY13" fmla="*/ 692999 h 929419"/>
                <a:gd name="connsiteX14" fmla="*/ 203629 w 650361"/>
                <a:gd name="connsiteY14" fmla="*/ 685864 h 929419"/>
                <a:gd name="connsiteX15" fmla="*/ 180877 w 650361"/>
                <a:gd name="connsiteY15" fmla="*/ 654182 h 929419"/>
                <a:gd name="connsiteX16" fmla="*/ 181543 w 650361"/>
                <a:gd name="connsiteY16" fmla="*/ 641148 h 929419"/>
                <a:gd name="connsiteX17" fmla="*/ 237233 w 650361"/>
                <a:gd name="connsiteY17" fmla="*/ 574741 h 929419"/>
                <a:gd name="connsiteX18" fmla="*/ 248561 w 650361"/>
                <a:gd name="connsiteY18" fmla="*/ 572648 h 929419"/>
                <a:gd name="connsiteX19" fmla="*/ 279119 w 650361"/>
                <a:gd name="connsiteY19" fmla="*/ 589393 h 929419"/>
                <a:gd name="connsiteX20" fmla="*/ 301300 w 650361"/>
                <a:gd name="connsiteY20" fmla="*/ 585206 h 929419"/>
                <a:gd name="connsiteX21" fmla="*/ 294351 w 650361"/>
                <a:gd name="connsiteY21" fmla="*/ 563039 h 929419"/>
                <a:gd name="connsiteX22" fmla="*/ 266649 w 650361"/>
                <a:gd name="connsiteY22" fmla="*/ 547721 h 929419"/>
                <a:gd name="connsiteX23" fmla="*/ 263698 w 650361"/>
                <a:gd name="connsiteY23" fmla="*/ 537256 h 929419"/>
                <a:gd name="connsiteX24" fmla="*/ 308059 w 650361"/>
                <a:gd name="connsiteY24" fmla="*/ 464189 h 929419"/>
                <a:gd name="connsiteX25" fmla="*/ 319102 w 650361"/>
                <a:gd name="connsiteY25" fmla="*/ 461335 h 929419"/>
                <a:gd name="connsiteX26" fmla="*/ 345852 w 650361"/>
                <a:gd name="connsiteY26" fmla="*/ 473798 h 929419"/>
                <a:gd name="connsiteX27" fmla="*/ 367272 w 650361"/>
                <a:gd name="connsiteY27" fmla="*/ 466472 h 929419"/>
                <a:gd name="connsiteX28" fmla="*/ 358133 w 650361"/>
                <a:gd name="connsiteY28" fmla="*/ 445732 h 929419"/>
                <a:gd name="connsiteX29" fmla="*/ 333286 w 650361"/>
                <a:gd name="connsiteY29" fmla="*/ 434125 h 929419"/>
                <a:gd name="connsiteX30" fmla="*/ 329859 w 650361"/>
                <a:gd name="connsiteY30" fmla="*/ 422804 h 929419"/>
                <a:gd name="connsiteX31" fmla="*/ 348328 w 650361"/>
                <a:gd name="connsiteY31" fmla="*/ 384843 h 929419"/>
                <a:gd name="connsiteX32" fmla="*/ 362797 w 650361"/>
                <a:gd name="connsiteY32" fmla="*/ 379705 h 929419"/>
                <a:gd name="connsiteX33" fmla="*/ 406588 w 650361"/>
                <a:gd name="connsiteY33" fmla="*/ 400636 h 929419"/>
                <a:gd name="connsiteX34" fmla="*/ 429816 w 650361"/>
                <a:gd name="connsiteY34" fmla="*/ 393881 h 929419"/>
                <a:gd name="connsiteX35" fmla="*/ 418583 w 650361"/>
                <a:gd name="connsiteY35" fmla="*/ 372570 h 929419"/>
                <a:gd name="connsiteX36" fmla="*/ 372888 w 650361"/>
                <a:gd name="connsiteY36" fmla="*/ 350688 h 929419"/>
                <a:gd name="connsiteX37" fmla="*/ 368890 w 650361"/>
                <a:gd name="connsiteY37" fmla="*/ 340413 h 929419"/>
                <a:gd name="connsiteX38" fmla="*/ 403256 w 650361"/>
                <a:gd name="connsiteY38" fmla="*/ 262208 h 929419"/>
                <a:gd name="connsiteX39" fmla="*/ 413442 w 650361"/>
                <a:gd name="connsiteY39" fmla="*/ 255073 h 929419"/>
                <a:gd name="connsiteX40" fmla="*/ 463039 w 650361"/>
                <a:gd name="connsiteY40" fmla="*/ 262684 h 929419"/>
                <a:gd name="connsiteX41" fmla="*/ 485982 w 650361"/>
                <a:gd name="connsiteY41" fmla="*/ 257356 h 929419"/>
                <a:gd name="connsiteX42" fmla="*/ 475796 w 650361"/>
                <a:gd name="connsiteY42" fmla="*/ 234523 h 929419"/>
                <a:gd name="connsiteX43" fmla="*/ 429721 w 650361"/>
                <a:gd name="connsiteY43" fmla="*/ 224343 h 929419"/>
                <a:gd name="connsiteX44" fmla="*/ 423628 w 650361"/>
                <a:gd name="connsiteY44" fmla="*/ 215780 h 929419"/>
                <a:gd name="connsiteX45" fmla="*/ 465324 w 650361"/>
                <a:gd name="connsiteY45" fmla="*/ 125778 h 929419"/>
                <a:gd name="connsiteX46" fmla="*/ 475510 w 650361"/>
                <a:gd name="connsiteY46" fmla="*/ 121117 h 929419"/>
                <a:gd name="connsiteX47" fmla="*/ 526821 w 650361"/>
                <a:gd name="connsiteY47" fmla="*/ 137005 h 929419"/>
                <a:gd name="connsiteX48" fmla="*/ 550049 w 650361"/>
                <a:gd name="connsiteY48" fmla="*/ 130345 h 929419"/>
                <a:gd name="connsiteX49" fmla="*/ 538911 w 650361"/>
                <a:gd name="connsiteY49" fmla="*/ 108844 h 929419"/>
                <a:gd name="connsiteX50" fmla="*/ 490742 w 650361"/>
                <a:gd name="connsiteY50" fmla="*/ 93431 h 929419"/>
                <a:gd name="connsiteX51" fmla="*/ 486077 w 650361"/>
                <a:gd name="connsiteY51" fmla="*/ 84298 h 929419"/>
                <a:gd name="connsiteX52" fmla="*/ 523108 w 650361"/>
                <a:gd name="connsiteY52" fmla="*/ 21696 h 929419"/>
                <a:gd name="connsiteX53" fmla="*/ 536912 w 650361"/>
                <a:gd name="connsiteY53" fmla="*/ 20744 h 929419"/>
                <a:gd name="connsiteX54" fmla="*/ 557570 w 650361"/>
                <a:gd name="connsiteY54" fmla="*/ 40438 h 929419"/>
                <a:gd name="connsiteX55" fmla="*/ 580226 w 650361"/>
                <a:gd name="connsiteY55" fmla="*/ 41199 h 929419"/>
                <a:gd name="connsiteX56" fmla="*/ 578608 w 650361"/>
                <a:gd name="connsiteY56" fmla="*/ 17795 h 929419"/>
                <a:gd name="connsiteX57" fmla="*/ 560140 w 650361"/>
                <a:gd name="connsiteY57" fmla="*/ 2002 h 929419"/>
                <a:gd name="connsiteX58" fmla="*/ 573563 w 650361"/>
                <a:gd name="connsiteY58" fmla="*/ 575 h 929419"/>
                <a:gd name="connsiteX59" fmla="*/ 635821 w 650361"/>
                <a:gd name="connsiteY59" fmla="*/ 24074 h 929419"/>
                <a:gd name="connsiteX60" fmla="*/ 648292 w 650361"/>
                <a:gd name="connsiteY60" fmla="*/ 73832 h 929419"/>
                <a:gd name="connsiteX61" fmla="*/ 640295 w 650361"/>
                <a:gd name="connsiteY61" fmla="*/ 75830 h 929419"/>
                <a:gd name="connsiteX62" fmla="*/ 591079 w 650361"/>
                <a:gd name="connsiteY62" fmla="*/ 60227 h 929419"/>
                <a:gd name="connsiteX63" fmla="*/ 571659 w 650361"/>
                <a:gd name="connsiteY63" fmla="*/ 68504 h 929419"/>
                <a:gd name="connsiteX64" fmla="*/ 583463 w 650361"/>
                <a:gd name="connsiteY64" fmla="*/ 89911 h 929419"/>
                <a:gd name="connsiteX65" fmla="*/ 627634 w 650361"/>
                <a:gd name="connsiteY65" fmla="*/ 103706 h 929419"/>
                <a:gd name="connsiteX66" fmla="*/ 631918 w 650361"/>
                <a:gd name="connsiteY66" fmla="*/ 115313 h 929419"/>
                <a:gd name="connsiteX67" fmla="*/ 582702 w 650361"/>
                <a:gd name="connsiteY67" fmla="*/ 216922 h 929419"/>
                <a:gd name="connsiteX68" fmla="*/ 572420 w 650361"/>
                <a:gd name="connsiteY68" fmla="*/ 220061 h 929419"/>
                <a:gd name="connsiteX69" fmla="*/ 510638 w 650361"/>
                <a:gd name="connsiteY69" fmla="*/ 192852 h 929419"/>
                <a:gd name="connsiteX70" fmla="*/ 490646 w 650361"/>
                <a:gd name="connsiteY70" fmla="*/ 196943 h 929419"/>
                <a:gd name="connsiteX71" fmla="*/ 489599 w 650361"/>
                <a:gd name="connsiteY71" fmla="*/ 214734 h 929419"/>
                <a:gd name="connsiteX72" fmla="*/ 499880 w 650361"/>
                <a:gd name="connsiteY72" fmla="*/ 221679 h 929419"/>
                <a:gd name="connsiteX73" fmla="*/ 558902 w 650361"/>
                <a:gd name="connsiteY73" fmla="*/ 247366 h 929419"/>
                <a:gd name="connsiteX74" fmla="*/ 564614 w 650361"/>
                <a:gd name="connsiteY74" fmla="*/ 261732 h 929419"/>
                <a:gd name="connsiteX75" fmla="*/ 535674 w 650361"/>
                <a:gd name="connsiteY75" fmla="*/ 340984 h 929419"/>
                <a:gd name="connsiteX76" fmla="*/ 524536 w 650361"/>
                <a:gd name="connsiteY76" fmla="*/ 346121 h 929419"/>
                <a:gd name="connsiteX77" fmla="*/ 479318 w 650361"/>
                <a:gd name="connsiteY77" fmla="*/ 323383 h 929419"/>
                <a:gd name="connsiteX78" fmla="*/ 454376 w 650361"/>
                <a:gd name="connsiteY78" fmla="*/ 326618 h 929419"/>
                <a:gd name="connsiteX79" fmla="*/ 463801 w 650361"/>
                <a:gd name="connsiteY79" fmla="*/ 349832 h 929419"/>
                <a:gd name="connsiteX80" fmla="*/ 514826 w 650361"/>
                <a:gd name="connsiteY80" fmla="*/ 375044 h 929419"/>
                <a:gd name="connsiteX81" fmla="*/ 519491 w 650361"/>
                <a:gd name="connsiteY81" fmla="*/ 384938 h 929419"/>
                <a:gd name="connsiteX82" fmla="*/ 438383 w 650361"/>
                <a:gd name="connsiteY82" fmla="*/ 537256 h 929419"/>
                <a:gd name="connsiteX83" fmla="*/ 425817 w 650361"/>
                <a:gd name="connsiteY83" fmla="*/ 540396 h 929419"/>
                <a:gd name="connsiteX84" fmla="*/ 361179 w 650361"/>
                <a:gd name="connsiteY84" fmla="*/ 518228 h 929419"/>
                <a:gd name="connsiteX85" fmla="*/ 341378 w 650361"/>
                <a:gd name="connsiteY85" fmla="*/ 529264 h 929419"/>
                <a:gd name="connsiteX86" fmla="*/ 354230 w 650361"/>
                <a:gd name="connsiteY86" fmla="*/ 548007 h 929419"/>
                <a:gd name="connsiteX87" fmla="*/ 403637 w 650361"/>
                <a:gd name="connsiteY87" fmla="*/ 563229 h 929419"/>
                <a:gd name="connsiteX88" fmla="*/ 408492 w 650361"/>
                <a:gd name="connsiteY88" fmla="*/ 579403 h 929419"/>
                <a:gd name="connsiteX89" fmla="*/ 357942 w 650361"/>
                <a:gd name="connsiteY89" fmla="*/ 663506 h 929419"/>
                <a:gd name="connsiteX90" fmla="*/ 347756 w 650361"/>
                <a:gd name="connsiteY90" fmla="*/ 666360 h 929419"/>
                <a:gd name="connsiteX91" fmla="*/ 278168 w 650361"/>
                <a:gd name="connsiteY91" fmla="*/ 630968 h 929419"/>
                <a:gd name="connsiteX92" fmla="*/ 258271 w 650361"/>
                <a:gd name="connsiteY92" fmla="*/ 637343 h 929419"/>
                <a:gd name="connsiteX93" fmla="*/ 263603 w 650361"/>
                <a:gd name="connsiteY93" fmla="*/ 657703 h 929419"/>
                <a:gd name="connsiteX94" fmla="*/ 298349 w 650361"/>
                <a:gd name="connsiteY94" fmla="*/ 675398 h 929419"/>
                <a:gd name="connsiteX95" fmla="*/ 333096 w 650361"/>
                <a:gd name="connsiteY95" fmla="*/ 693094 h 929419"/>
                <a:gd name="connsiteX96" fmla="*/ 336142 w 650361"/>
                <a:gd name="connsiteY96" fmla="*/ 703274 h 929419"/>
                <a:gd name="connsiteX97" fmla="*/ 315961 w 650361"/>
                <a:gd name="connsiteY97" fmla="*/ 735527 h 929419"/>
                <a:gd name="connsiteX98" fmla="*/ 306631 w 650361"/>
                <a:gd name="connsiteY98" fmla="*/ 737049 h 929419"/>
                <a:gd name="connsiteX99" fmla="*/ 275883 w 650361"/>
                <a:gd name="connsiteY99" fmla="*/ 720780 h 929419"/>
                <a:gd name="connsiteX100" fmla="*/ 253226 w 650361"/>
                <a:gd name="connsiteY100" fmla="*/ 727250 h 929419"/>
                <a:gd name="connsiteX101" fmla="*/ 263698 w 650361"/>
                <a:gd name="connsiteY101" fmla="*/ 748846 h 929419"/>
                <a:gd name="connsiteX102" fmla="*/ 287973 w 650361"/>
                <a:gd name="connsiteY102" fmla="*/ 761500 h 929419"/>
                <a:gd name="connsiteX103" fmla="*/ 290258 w 650361"/>
                <a:gd name="connsiteY103" fmla="*/ 771394 h 929419"/>
                <a:gd name="connsiteX104" fmla="*/ 257795 w 650361"/>
                <a:gd name="connsiteY104" fmla="*/ 809069 h 929419"/>
                <a:gd name="connsiteX105" fmla="*/ 244182 w 650361"/>
                <a:gd name="connsiteY105" fmla="*/ 809355 h 929419"/>
                <a:gd name="connsiteX106" fmla="*/ 220954 w 650361"/>
                <a:gd name="connsiteY106" fmla="*/ 787758 h 929419"/>
                <a:gd name="connsiteX107" fmla="*/ 196774 w 650361"/>
                <a:gd name="connsiteY107" fmla="*/ 786521 h 929419"/>
                <a:gd name="connsiteX108" fmla="*/ 200011 w 650361"/>
                <a:gd name="connsiteY108" fmla="*/ 810592 h 929419"/>
                <a:gd name="connsiteX109" fmla="*/ 224001 w 650361"/>
                <a:gd name="connsiteY109" fmla="*/ 832949 h 929419"/>
                <a:gd name="connsiteX110" fmla="*/ 223905 w 650361"/>
                <a:gd name="connsiteY110" fmla="*/ 841892 h 929419"/>
                <a:gd name="connsiteX111" fmla="*/ 142322 w 650361"/>
                <a:gd name="connsiteY111" fmla="*/ 901830 h 929419"/>
                <a:gd name="connsiteX112" fmla="*/ 129185 w 650361"/>
                <a:gd name="connsiteY112" fmla="*/ 899452 h 929419"/>
                <a:gd name="connsiteX113" fmla="*/ 104243 w 650361"/>
                <a:gd name="connsiteY113" fmla="*/ 864155 h 929419"/>
                <a:gd name="connsiteX114" fmla="*/ 90630 w 650361"/>
                <a:gd name="connsiteY114" fmla="*/ 851026 h 929419"/>
                <a:gd name="connsiteX115" fmla="*/ 71496 w 650361"/>
                <a:gd name="connsiteY115" fmla="*/ 853024 h 929419"/>
                <a:gd name="connsiteX116" fmla="*/ 70258 w 650361"/>
                <a:gd name="connsiteY116" fmla="*/ 872242 h 929419"/>
                <a:gd name="connsiteX117" fmla="*/ 107004 w 650361"/>
                <a:gd name="connsiteY117" fmla="*/ 920573 h 92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50361" h="929419">
                  <a:moveTo>
                    <a:pt x="107004" y="920573"/>
                  </a:moveTo>
                  <a:cubicBezTo>
                    <a:pt x="54931" y="947212"/>
                    <a:pt x="-473" y="910678"/>
                    <a:pt x="3" y="851311"/>
                  </a:cubicBezTo>
                  <a:cubicBezTo>
                    <a:pt x="193" y="830285"/>
                    <a:pt x="9427" y="813351"/>
                    <a:pt x="21517" y="797462"/>
                  </a:cubicBezTo>
                  <a:cubicBezTo>
                    <a:pt x="35702" y="778910"/>
                    <a:pt x="52742" y="763022"/>
                    <a:pt x="69877" y="747324"/>
                  </a:cubicBezTo>
                  <a:cubicBezTo>
                    <a:pt x="74827" y="742757"/>
                    <a:pt x="78064" y="743328"/>
                    <a:pt x="82919" y="747990"/>
                  </a:cubicBezTo>
                  <a:cubicBezTo>
                    <a:pt x="96151" y="760643"/>
                    <a:pt x="109955" y="772726"/>
                    <a:pt x="123759" y="784714"/>
                  </a:cubicBezTo>
                  <a:cubicBezTo>
                    <a:pt x="132326" y="792135"/>
                    <a:pt x="140894" y="791659"/>
                    <a:pt x="146891" y="784238"/>
                  </a:cubicBezTo>
                  <a:cubicBezTo>
                    <a:pt x="152984" y="776627"/>
                    <a:pt x="151747" y="769111"/>
                    <a:pt x="143084" y="761405"/>
                  </a:cubicBezTo>
                  <a:cubicBezTo>
                    <a:pt x="130232" y="749893"/>
                    <a:pt x="117571" y="738095"/>
                    <a:pt x="104529" y="726774"/>
                  </a:cubicBezTo>
                  <a:cubicBezTo>
                    <a:pt x="100531" y="723254"/>
                    <a:pt x="99579" y="721065"/>
                    <a:pt x="104148" y="716974"/>
                  </a:cubicBezTo>
                  <a:cubicBezTo>
                    <a:pt x="120998" y="701942"/>
                    <a:pt x="137372" y="686625"/>
                    <a:pt x="154602" y="670737"/>
                  </a:cubicBezTo>
                  <a:cubicBezTo>
                    <a:pt x="165360" y="682534"/>
                    <a:pt x="173546" y="696234"/>
                    <a:pt x="182305" y="709554"/>
                  </a:cubicBezTo>
                  <a:cubicBezTo>
                    <a:pt x="188111" y="718306"/>
                    <a:pt x="196679" y="720304"/>
                    <a:pt x="204105" y="715452"/>
                  </a:cubicBezTo>
                  <a:cubicBezTo>
                    <a:pt x="211244" y="710790"/>
                    <a:pt x="213053" y="701467"/>
                    <a:pt x="208198" y="692999"/>
                  </a:cubicBezTo>
                  <a:cubicBezTo>
                    <a:pt x="206865" y="690526"/>
                    <a:pt x="205247" y="688242"/>
                    <a:pt x="203629" y="685864"/>
                  </a:cubicBezTo>
                  <a:cubicBezTo>
                    <a:pt x="196108" y="675208"/>
                    <a:pt x="189063" y="664172"/>
                    <a:pt x="180877" y="654182"/>
                  </a:cubicBezTo>
                  <a:cubicBezTo>
                    <a:pt x="176402" y="648760"/>
                    <a:pt x="177259" y="645715"/>
                    <a:pt x="181543" y="641148"/>
                  </a:cubicBezTo>
                  <a:cubicBezTo>
                    <a:pt x="201153" y="619837"/>
                    <a:pt x="219526" y="597575"/>
                    <a:pt x="237233" y="574741"/>
                  </a:cubicBezTo>
                  <a:cubicBezTo>
                    <a:pt x="240946" y="569889"/>
                    <a:pt x="243992" y="570079"/>
                    <a:pt x="248561" y="572648"/>
                  </a:cubicBezTo>
                  <a:cubicBezTo>
                    <a:pt x="258652" y="578356"/>
                    <a:pt x="268838" y="583970"/>
                    <a:pt x="279119" y="589393"/>
                  </a:cubicBezTo>
                  <a:cubicBezTo>
                    <a:pt x="288544" y="594340"/>
                    <a:pt x="296541" y="592722"/>
                    <a:pt x="301300" y="585206"/>
                  </a:cubicBezTo>
                  <a:cubicBezTo>
                    <a:pt x="306346" y="577119"/>
                    <a:pt x="304156" y="569033"/>
                    <a:pt x="294351" y="563039"/>
                  </a:cubicBezTo>
                  <a:cubicBezTo>
                    <a:pt x="285402" y="557521"/>
                    <a:pt x="275883" y="552764"/>
                    <a:pt x="266649" y="547721"/>
                  </a:cubicBezTo>
                  <a:cubicBezTo>
                    <a:pt x="262079" y="545248"/>
                    <a:pt x="259699" y="542964"/>
                    <a:pt x="263698" y="537256"/>
                  </a:cubicBezTo>
                  <a:cubicBezTo>
                    <a:pt x="280167" y="513947"/>
                    <a:pt x="294541" y="489306"/>
                    <a:pt x="308059" y="464189"/>
                  </a:cubicBezTo>
                  <a:cubicBezTo>
                    <a:pt x="311486" y="457815"/>
                    <a:pt x="313676" y="458290"/>
                    <a:pt x="319102" y="461335"/>
                  </a:cubicBezTo>
                  <a:cubicBezTo>
                    <a:pt x="327670" y="466092"/>
                    <a:pt x="336714" y="470088"/>
                    <a:pt x="345852" y="473798"/>
                  </a:cubicBezTo>
                  <a:cubicBezTo>
                    <a:pt x="355086" y="477604"/>
                    <a:pt x="364130" y="474179"/>
                    <a:pt x="367272" y="466472"/>
                  </a:cubicBezTo>
                  <a:cubicBezTo>
                    <a:pt x="370699" y="457910"/>
                    <a:pt x="367272" y="450204"/>
                    <a:pt x="358133" y="445732"/>
                  </a:cubicBezTo>
                  <a:cubicBezTo>
                    <a:pt x="349851" y="441736"/>
                    <a:pt x="341664" y="437740"/>
                    <a:pt x="333286" y="434125"/>
                  </a:cubicBezTo>
                  <a:cubicBezTo>
                    <a:pt x="327194" y="431556"/>
                    <a:pt x="326813" y="428512"/>
                    <a:pt x="329859" y="422804"/>
                  </a:cubicBezTo>
                  <a:cubicBezTo>
                    <a:pt x="336523" y="410435"/>
                    <a:pt x="342901" y="397782"/>
                    <a:pt x="348328" y="384843"/>
                  </a:cubicBezTo>
                  <a:cubicBezTo>
                    <a:pt x="351659" y="376851"/>
                    <a:pt x="354611" y="375234"/>
                    <a:pt x="362797" y="379705"/>
                  </a:cubicBezTo>
                  <a:cubicBezTo>
                    <a:pt x="376887" y="387507"/>
                    <a:pt x="391832" y="394071"/>
                    <a:pt x="406588" y="400636"/>
                  </a:cubicBezTo>
                  <a:cubicBezTo>
                    <a:pt x="417535" y="405488"/>
                    <a:pt x="426103" y="402634"/>
                    <a:pt x="429816" y="393881"/>
                  </a:cubicBezTo>
                  <a:cubicBezTo>
                    <a:pt x="433528" y="384938"/>
                    <a:pt x="429625" y="377327"/>
                    <a:pt x="418583" y="372570"/>
                  </a:cubicBezTo>
                  <a:cubicBezTo>
                    <a:pt x="403066" y="365910"/>
                    <a:pt x="387834" y="358584"/>
                    <a:pt x="372888" y="350688"/>
                  </a:cubicBezTo>
                  <a:cubicBezTo>
                    <a:pt x="367843" y="348024"/>
                    <a:pt x="366225" y="346311"/>
                    <a:pt x="368890" y="340413"/>
                  </a:cubicBezTo>
                  <a:cubicBezTo>
                    <a:pt x="380694" y="314535"/>
                    <a:pt x="391927" y="288276"/>
                    <a:pt x="403256" y="262208"/>
                  </a:cubicBezTo>
                  <a:cubicBezTo>
                    <a:pt x="405255" y="257642"/>
                    <a:pt x="407825" y="255453"/>
                    <a:pt x="413442" y="255073"/>
                  </a:cubicBezTo>
                  <a:cubicBezTo>
                    <a:pt x="430673" y="253836"/>
                    <a:pt x="447142" y="255644"/>
                    <a:pt x="463039" y="262684"/>
                  </a:cubicBezTo>
                  <a:cubicBezTo>
                    <a:pt x="473701" y="267346"/>
                    <a:pt x="482174" y="265158"/>
                    <a:pt x="485982" y="257356"/>
                  </a:cubicBezTo>
                  <a:cubicBezTo>
                    <a:pt x="490456" y="248032"/>
                    <a:pt x="487029" y="239946"/>
                    <a:pt x="475796" y="234523"/>
                  </a:cubicBezTo>
                  <a:cubicBezTo>
                    <a:pt x="461231" y="227577"/>
                    <a:pt x="445714" y="224533"/>
                    <a:pt x="429721" y="224343"/>
                  </a:cubicBezTo>
                  <a:cubicBezTo>
                    <a:pt x="422962" y="224248"/>
                    <a:pt x="419820" y="223582"/>
                    <a:pt x="423628" y="215780"/>
                  </a:cubicBezTo>
                  <a:cubicBezTo>
                    <a:pt x="437812" y="185906"/>
                    <a:pt x="451711" y="155938"/>
                    <a:pt x="465324" y="125778"/>
                  </a:cubicBezTo>
                  <a:cubicBezTo>
                    <a:pt x="467704" y="120450"/>
                    <a:pt x="470179" y="119975"/>
                    <a:pt x="475510" y="121117"/>
                  </a:cubicBezTo>
                  <a:cubicBezTo>
                    <a:pt x="493122" y="124827"/>
                    <a:pt x="510257" y="130155"/>
                    <a:pt x="526821" y="137005"/>
                  </a:cubicBezTo>
                  <a:cubicBezTo>
                    <a:pt x="538054" y="141667"/>
                    <a:pt x="546432" y="139003"/>
                    <a:pt x="550049" y="130345"/>
                  </a:cubicBezTo>
                  <a:cubicBezTo>
                    <a:pt x="553762" y="121307"/>
                    <a:pt x="549859" y="113505"/>
                    <a:pt x="538911" y="108844"/>
                  </a:cubicBezTo>
                  <a:cubicBezTo>
                    <a:pt x="523394" y="102089"/>
                    <a:pt x="507306" y="96856"/>
                    <a:pt x="490742" y="93431"/>
                  </a:cubicBezTo>
                  <a:cubicBezTo>
                    <a:pt x="484649" y="92194"/>
                    <a:pt x="482174" y="91338"/>
                    <a:pt x="486077" y="84298"/>
                  </a:cubicBezTo>
                  <a:cubicBezTo>
                    <a:pt x="497881" y="63081"/>
                    <a:pt x="508543" y="41295"/>
                    <a:pt x="523108" y="21696"/>
                  </a:cubicBezTo>
                  <a:cubicBezTo>
                    <a:pt x="527868" y="15226"/>
                    <a:pt x="531390" y="14846"/>
                    <a:pt x="536912" y="20744"/>
                  </a:cubicBezTo>
                  <a:cubicBezTo>
                    <a:pt x="543385" y="27690"/>
                    <a:pt x="550430" y="34159"/>
                    <a:pt x="557570" y="40438"/>
                  </a:cubicBezTo>
                  <a:cubicBezTo>
                    <a:pt x="565376" y="47288"/>
                    <a:pt x="574229" y="47383"/>
                    <a:pt x="580226" y="41199"/>
                  </a:cubicBezTo>
                  <a:cubicBezTo>
                    <a:pt x="586700" y="34540"/>
                    <a:pt x="586224" y="25216"/>
                    <a:pt x="578608" y="17795"/>
                  </a:cubicBezTo>
                  <a:cubicBezTo>
                    <a:pt x="573087" y="12467"/>
                    <a:pt x="566899" y="7805"/>
                    <a:pt x="560140" y="2002"/>
                  </a:cubicBezTo>
                  <a:cubicBezTo>
                    <a:pt x="565471" y="-947"/>
                    <a:pt x="569564" y="99"/>
                    <a:pt x="573563" y="575"/>
                  </a:cubicBezTo>
                  <a:cubicBezTo>
                    <a:pt x="596124" y="3524"/>
                    <a:pt x="618019" y="8472"/>
                    <a:pt x="635821" y="24074"/>
                  </a:cubicBezTo>
                  <a:cubicBezTo>
                    <a:pt x="648102" y="34825"/>
                    <a:pt x="653718" y="58705"/>
                    <a:pt x="648292" y="73832"/>
                  </a:cubicBezTo>
                  <a:cubicBezTo>
                    <a:pt x="646293" y="79541"/>
                    <a:pt x="643342" y="77162"/>
                    <a:pt x="640295" y="75830"/>
                  </a:cubicBezTo>
                  <a:cubicBezTo>
                    <a:pt x="624303" y="69266"/>
                    <a:pt x="607929" y="64033"/>
                    <a:pt x="591079" y="60227"/>
                  </a:cubicBezTo>
                  <a:cubicBezTo>
                    <a:pt x="582606" y="58324"/>
                    <a:pt x="575562" y="60132"/>
                    <a:pt x="571659" y="68504"/>
                  </a:cubicBezTo>
                  <a:cubicBezTo>
                    <a:pt x="567185" y="78018"/>
                    <a:pt x="572040" y="87057"/>
                    <a:pt x="583463" y="89911"/>
                  </a:cubicBezTo>
                  <a:cubicBezTo>
                    <a:pt x="598504" y="93621"/>
                    <a:pt x="613260" y="97807"/>
                    <a:pt x="627634" y="103706"/>
                  </a:cubicBezTo>
                  <a:cubicBezTo>
                    <a:pt x="634012" y="106275"/>
                    <a:pt x="635250" y="109224"/>
                    <a:pt x="631918" y="115313"/>
                  </a:cubicBezTo>
                  <a:cubicBezTo>
                    <a:pt x="614021" y="148421"/>
                    <a:pt x="597267" y="182101"/>
                    <a:pt x="582702" y="216922"/>
                  </a:cubicBezTo>
                  <a:cubicBezTo>
                    <a:pt x="580226" y="222916"/>
                    <a:pt x="577656" y="222440"/>
                    <a:pt x="572420" y="220061"/>
                  </a:cubicBezTo>
                  <a:cubicBezTo>
                    <a:pt x="551953" y="210643"/>
                    <a:pt x="531295" y="201795"/>
                    <a:pt x="510638" y="192852"/>
                  </a:cubicBezTo>
                  <a:cubicBezTo>
                    <a:pt x="503212" y="189617"/>
                    <a:pt x="495977" y="189997"/>
                    <a:pt x="490646" y="196943"/>
                  </a:cubicBezTo>
                  <a:cubicBezTo>
                    <a:pt x="486363" y="202461"/>
                    <a:pt x="486077" y="208454"/>
                    <a:pt x="489599" y="214734"/>
                  </a:cubicBezTo>
                  <a:cubicBezTo>
                    <a:pt x="491979" y="218825"/>
                    <a:pt x="496073" y="220061"/>
                    <a:pt x="499880" y="221679"/>
                  </a:cubicBezTo>
                  <a:cubicBezTo>
                    <a:pt x="519491" y="230336"/>
                    <a:pt x="539197" y="238994"/>
                    <a:pt x="558902" y="247366"/>
                  </a:cubicBezTo>
                  <a:cubicBezTo>
                    <a:pt x="565947" y="250411"/>
                    <a:pt x="567565" y="254026"/>
                    <a:pt x="564614" y="261732"/>
                  </a:cubicBezTo>
                  <a:cubicBezTo>
                    <a:pt x="554428" y="287991"/>
                    <a:pt x="545004" y="314440"/>
                    <a:pt x="535674" y="340984"/>
                  </a:cubicBezTo>
                  <a:cubicBezTo>
                    <a:pt x="533485" y="347263"/>
                    <a:pt x="531486" y="349356"/>
                    <a:pt x="524536" y="346121"/>
                  </a:cubicBezTo>
                  <a:cubicBezTo>
                    <a:pt x="509210" y="338986"/>
                    <a:pt x="493883" y="332040"/>
                    <a:pt x="479318" y="323383"/>
                  </a:cubicBezTo>
                  <a:cubicBezTo>
                    <a:pt x="468751" y="317104"/>
                    <a:pt x="458851" y="318340"/>
                    <a:pt x="454376" y="326618"/>
                  </a:cubicBezTo>
                  <a:cubicBezTo>
                    <a:pt x="449617" y="335370"/>
                    <a:pt x="452949" y="343267"/>
                    <a:pt x="463801" y="349832"/>
                  </a:cubicBezTo>
                  <a:cubicBezTo>
                    <a:pt x="480080" y="359726"/>
                    <a:pt x="497215" y="368003"/>
                    <a:pt x="514826" y="375044"/>
                  </a:cubicBezTo>
                  <a:cubicBezTo>
                    <a:pt x="520348" y="377232"/>
                    <a:pt x="521585" y="379230"/>
                    <a:pt x="519491" y="384938"/>
                  </a:cubicBezTo>
                  <a:cubicBezTo>
                    <a:pt x="499214" y="439358"/>
                    <a:pt x="472464" y="490257"/>
                    <a:pt x="438383" y="537256"/>
                  </a:cubicBezTo>
                  <a:cubicBezTo>
                    <a:pt x="434671" y="542299"/>
                    <a:pt x="431910" y="544011"/>
                    <a:pt x="425817" y="540396"/>
                  </a:cubicBezTo>
                  <a:cubicBezTo>
                    <a:pt x="405921" y="528503"/>
                    <a:pt x="383265" y="523842"/>
                    <a:pt x="361179" y="518228"/>
                  </a:cubicBezTo>
                  <a:cubicBezTo>
                    <a:pt x="351659" y="515755"/>
                    <a:pt x="343282" y="520892"/>
                    <a:pt x="341378" y="529264"/>
                  </a:cubicBezTo>
                  <a:cubicBezTo>
                    <a:pt x="339379" y="537732"/>
                    <a:pt x="344234" y="545248"/>
                    <a:pt x="354230" y="548007"/>
                  </a:cubicBezTo>
                  <a:cubicBezTo>
                    <a:pt x="370889" y="552574"/>
                    <a:pt x="387644" y="556569"/>
                    <a:pt x="403637" y="563229"/>
                  </a:cubicBezTo>
                  <a:cubicBezTo>
                    <a:pt x="415632" y="568272"/>
                    <a:pt x="415727" y="569223"/>
                    <a:pt x="408492" y="579403"/>
                  </a:cubicBezTo>
                  <a:cubicBezTo>
                    <a:pt x="389357" y="606042"/>
                    <a:pt x="373079" y="634489"/>
                    <a:pt x="357942" y="663506"/>
                  </a:cubicBezTo>
                  <a:cubicBezTo>
                    <a:pt x="355086" y="669024"/>
                    <a:pt x="353087" y="669880"/>
                    <a:pt x="347756" y="666360"/>
                  </a:cubicBezTo>
                  <a:cubicBezTo>
                    <a:pt x="325956" y="651899"/>
                    <a:pt x="300348" y="644954"/>
                    <a:pt x="278168" y="630968"/>
                  </a:cubicBezTo>
                  <a:cubicBezTo>
                    <a:pt x="271123" y="626592"/>
                    <a:pt x="261699" y="630302"/>
                    <a:pt x="258271" y="637343"/>
                  </a:cubicBezTo>
                  <a:cubicBezTo>
                    <a:pt x="254178" y="645620"/>
                    <a:pt x="256368" y="652850"/>
                    <a:pt x="263603" y="657703"/>
                  </a:cubicBezTo>
                  <a:cubicBezTo>
                    <a:pt x="274455" y="664933"/>
                    <a:pt x="286259" y="670546"/>
                    <a:pt x="298349" y="675398"/>
                  </a:cubicBezTo>
                  <a:cubicBezTo>
                    <a:pt x="310439" y="680155"/>
                    <a:pt x="322148" y="685959"/>
                    <a:pt x="333096" y="693094"/>
                  </a:cubicBezTo>
                  <a:cubicBezTo>
                    <a:pt x="337189" y="695758"/>
                    <a:pt x="339284" y="698517"/>
                    <a:pt x="336142" y="703274"/>
                  </a:cubicBezTo>
                  <a:cubicBezTo>
                    <a:pt x="329288" y="713930"/>
                    <a:pt x="322529" y="724681"/>
                    <a:pt x="315961" y="735527"/>
                  </a:cubicBezTo>
                  <a:cubicBezTo>
                    <a:pt x="313200" y="739998"/>
                    <a:pt x="310629" y="739903"/>
                    <a:pt x="306631" y="737049"/>
                  </a:cubicBezTo>
                  <a:cubicBezTo>
                    <a:pt x="297112" y="730294"/>
                    <a:pt x="286735" y="725061"/>
                    <a:pt x="275883" y="720780"/>
                  </a:cubicBezTo>
                  <a:cubicBezTo>
                    <a:pt x="265887" y="716784"/>
                    <a:pt x="256653" y="719448"/>
                    <a:pt x="253226" y="727250"/>
                  </a:cubicBezTo>
                  <a:cubicBezTo>
                    <a:pt x="249228" y="736193"/>
                    <a:pt x="253131" y="743804"/>
                    <a:pt x="263698" y="748846"/>
                  </a:cubicBezTo>
                  <a:cubicBezTo>
                    <a:pt x="271980" y="752747"/>
                    <a:pt x="279786" y="757504"/>
                    <a:pt x="287973" y="761500"/>
                  </a:cubicBezTo>
                  <a:cubicBezTo>
                    <a:pt x="293209" y="764068"/>
                    <a:pt x="294827" y="766352"/>
                    <a:pt x="290258" y="771394"/>
                  </a:cubicBezTo>
                  <a:cubicBezTo>
                    <a:pt x="279119" y="783667"/>
                    <a:pt x="268362" y="796321"/>
                    <a:pt x="257795" y="809069"/>
                  </a:cubicBezTo>
                  <a:cubicBezTo>
                    <a:pt x="252940" y="814873"/>
                    <a:pt x="249228" y="814492"/>
                    <a:pt x="244182" y="809355"/>
                  </a:cubicBezTo>
                  <a:cubicBezTo>
                    <a:pt x="236757" y="801839"/>
                    <a:pt x="228761" y="794894"/>
                    <a:pt x="220954" y="787758"/>
                  </a:cubicBezTo>
                  <a:cubicBezTo>
                    <a:pt x="212482" y="779957"/>
                    <a:pt x="203057" y="779481"/>
                    <a:pt x="196774" y="786521"/>
                  </a:cubicBezTo>
                  <a:cubicBezTo>
                    <a:pt x="190396" y="793657"/>
                    <a:pt x="191634" y="802695"/>
                    <a:pt x="200011" y="810592"/>
                  </a:cubicBezTo>
                  <a:cubicBezTo>
                    <a:pt x="208007" y="818012"/>
                    <a:pt x="215814" y="825624"/>
                    <a:pt x="224001" y="832949"/>
                  </a:cubicBezTo>
                  <a:cubicBezTo>
                    <a:pt x="227809" y="836279"/>
                    <a:pt x="227999" y="838277"/>
                    <a:pt x="223905" y="841892"/>
                  </a:cubicBezTo>
                  <a:cubicBezTo>
                    <a:pt x="198393" y="864155"/>
                    <a:pt x="171452" y="884325"/>
                    <a:pt x="142322" y="901830"/>
                  </a:cubicBezTo>
                  <a:cubicBezTo>
                    <a:pt x="136324" y="905446"/>
                    <a:pt x="132802" y="904589"/>
                    <a:pt x="129185" y="899452"/>
                  </a:cubicBezTo>
                  <a:cubicBezTo>
                    <a:pt x="120903" y="887655"/>
                    <a:pt x="112906" y="875572"/>
                    <a:pt x="104243" y="864155"/>
                  </a:cubicBezTo>
                  <a:cubicBezTo>
                    <a:pt x="100435" y="859208"/>
                    <a:pt x="95771" y="854641"/>
                    <a:pt x="90630" y="851026"/>
                  </a:cubicBezTo>
                  <a:cubicBezTo>
                    <a:pt x="84157" y="846364"/>
                    <a:pt x="77017" y="847125"/>
                    <a:pt x="71496" y="853024"/>
                  </a:cubicBezTo>
                  <a:cubicBezTo>
                    <a:pt x="66165" y="858827"/>
                    <a:pt x="64641" y="867009"/>
                    <a:pt x="70258" y="872242"/>
                  </a:cubicBezTo>
                  <a:cubicBezTo>
                    <a:pt x="85299" y="885942"/>
                    <a:pt x="93105" y="904970"/>
                    <a:pt x="107004" y="920573"/>
                  </a:cubicBezTo>
                  <a:close/>
                </a:path>
              </a:pathLst>
            </a:custGeom>
            <a:solidFill>
              <a:srgbClr val="F8BBAA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ZoneTexte 637">
            <a:extLst>
              <a:ext uri="{FF2B5EF4-FFF2-40B4-BE49-F238E27FC236}">
                <a16:creationId xmlns:a16="http://schemas.microsoft.com/office/drawing/2014/main" id="{A9BFAF1F-9C5D-D7B2-0B34-2D110BF72701}"/>
              </a:ext>
            </a:extLst>
          </p:cNvPr>
          <p:cNvSpPr txBox="1"/>
          <p:nvPr/>
        </p:nvSpPr>
        <p:spPr>
          <a:xfrm>
            <a:off x="4607723" y="2155475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dirty="0">
                <a:ln/>
                <a:solidFill>
                  <a:srgbClr val="F8B680"/>
                </a:solidFill>
                <a:latin typeface="Gill Sans MT" panose="020B0502020104020203" pitchFamily="34" charset="77"/>
                <a:cs typeface="Arial" panose="020B0604020202020204" pitchFamily="34" charset="0"/>
                <a:sym typeface="Arial"/>
                <a:rtl val="0"/>
              </a:rPr>
              <a:t>mitochondria</a:t>
            </a:r>
          </a:p>
        </p:txBody>
      </p:sp>
      <p:sp>
        <p:nvSpPr>
          <p:cNvPr id="24" name="Espace réservé du contenu 1">
            <a:extLst>
              <a:ext uri="{FF2B5EF4-FFF2-40B4-BE49-F238E27FC236}">
                <a16:creationId xmlns:a16="http://schemas.microsoft.com/office/drawing/2014/main" id="{4AA98BBF-0869-A593-6878-06CD3735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5903" y="1208077"/>
            <a:ext cx="4377041" cy="5331577"/>
          </a:xfrm>
        </p:spPr>
        <p:txBody>
          <a:bodyPr>
            <a:normAutofit/>
          </a:bodyPr>
          <a:lstStyle/>
          <a:p>
            <a:r>
              <a:rPr lang="fr-FR" sz="2000" noProof="0" dirty="0">
                <a:latin typeface="Gill Sans MT" panose="020B0502020104020203" pitchFamily="34" charset="77"/>
              </a:rPr>
              <a:t>PINK1-PARKIN </a:t>
            </a:r>
            <a:r>
              <a:rPr lang="fr-FR" sz="2000" noProof="0" dirty="0" err="1">
                <a:latin typeface="Gill Sans MT" panose="020B0502020104020203" pitchFamily="34" charset="77"/>
              </a:rPr>
              <a:t>mediated</a:t>
            </a:r>
            <a:r>
              <a:rPr lang="fr-FR" sz="2000" noProof="0" dirty="0">
                <a:latin typeface="Gill Sans MT" panose="020B0502020104020203" pitchFamily="34" charset="77"/>
              </a:rPr>
              <a:t> </a:t>
            </a:r>
            <a:r>
              <a:rPr lang="fr-FR" sz="2000" noProof="0" dirty="0" err="1">
                <a:latin typeface="Gill Sans MT" panose="020B0502020104020203" pitchFamily="34" charset="77"/>
              </a:rPr>
              <a:t>autophagy</a:t>
            </a:r>
            <a:endParaRPr lang="fr-FR" sz="2000" noProof="0" dirty="0">
              <a:latin typeface="Gill Sans MT" panose="020B0502020104020203" pitchFamily="34" charset="77"/>
            </a:endParaRPr>
          </a:p>
          <a:p>
            <a:endParaRPr lang="fr-FR" sz="2000" noProof="0" dirty="0">
              <a:latin typeface="Gill Sans MT" panose="020B0502020104020203" pitchFamily="34" charset="77"/>
            </a:endParaRPr>
          </a:p>
          <a:p>
            <a:r>
              <a:rPr lang="fr-FR" sz="2000" dirty="0">
                <a:latin typeface="Gill Sans MT" panose="020B0502020104020203" pitchFamily="34" charset="77"/>
              </a:rPr>
              <a:t>Ubiquitination of mitochondrial </a:t>
            </a:r>
            <a:r>
              <a:rPr lang="fr-FR" sz="2000" dirty="0" err="1">
                <a:latin typeface="Gill Sans MT" panose="020B0502020104020203" pitchFamily="34" charset="77"/>
              </a:rPr>
              <a:t>protein</a:t>
            </a:r>
            <a:r>
              <a:rPr lang="fr-FR" sz="2000" dirty="0">
                <a:latin typeface="Gill Sans MT" panose="020B0502020104020203" pitchFamily="34" charset="77"/>
              </a:rPr>
              <a:t> lead to </a:t>
            </a:r>
            <a:r>
              <a:rPr lang="fr-FR" sz="2000" dirty="0" err="1">
                <a:latin typeface="Gill Sans MT" panose="020B0502020104020203" pitchFamily="34" charset="77"/>
              </a:rPr>
              <a:t>their</a:t>
            </a:r>
            <a:r>
              <a:rPr lang="fr-FR" sz="2000" dirty="0">
                <a:latin typeface="Gill Sans MT" panose="020B0502020104020203" pitchFamily="34" charset="77"/>
              </a:rPr>
              <a:t> recognition by the autophagosome</a:t>
            </a:r>
            <a:endParaRPr lang="fr-FR" sz="2000" noProof="0" dirty="0">
              <a:latin typeface="Gill Sans MT" panose="020B0502020104020203" pitchFamily="34" charset="77"/>
            </a:endParaRPr>
          </a:p>
          <a:p>
            <a:endParaRPr lang="fr-FR" sz="2000" noProof="0" dirty="0">
              <a:latin typeface="Gill Sans MT" panose="020B0502020104020203" pitchFamily="34" charset="77"/>
            </a:endParaRPr>
          </a:p>
          <a:p>
            <a:r>
              <a:rPr lang="fr-FR" sz="2000" dirty="0" err="1">
                <a:latin typeface="Gill Sans MT" panose="020B0502020104020203" pitchFamily="34" charset="77"/>
              </a:rPr>
              <a:t>What</a:t>
            </a:r>
            <a:r>
              <a:rPr lang="fr-FR" sz="2000" dirty="0">
                <a:latin typeface="Gill Sans MT" panose="020B0502020104020203" pitchFamily="34" charset="77"/>
              </a:rPr>
              <a:t> </a:t>
            </a:r>
            <a:r>
              <a:rPr lang="fr-FR" sz="2000" dirty="0" err="1">
                <a:latin typeface="Gill Sans MT" panose="020B0502020104020203" pitchFamily="34" charset="77"/>
              </a:rPr>
              <a:t>is</a:t>
            </a:r>
            <a:r>
              <a:rPr lang="fr-FR" sz="2000" dirty="0">
                <a:latin typeface="Gill Sans MT" panose="020B0502020104020203" pitchFamily="34" charset="77"/>
              </a:rPr>
              <a:t> the </a:t>
            </a:r>
            <a:r>
              <a:rPr lang="fr-FR" sz="2000" dirty="0" err="1">
                <a:latin typeface="Gill Sans MT" panose="020B0502020104020203" pitchFamily="34" charset="77"/>
              </a:rPr>
              <a:t>autophagic</a:t>
            </a:r>
            <a:r>
              <a:rPr lang="fr-FR" sz="2000" dirty="0">
                <a:latin typeface="Gill Sans MT" panose="020B0502020104020203" pitchFamily="34" charset="77"/>
              </a:rPr>
              <a:t> </a:t>
            </a:r>
            <a:r>
              <a:rPr lang="fr-FR" sz="2000" dirty="0" err="1">
                <a:latin typeface="Gill Sans MT" panose="020B0502020104020203" pitchFamily="34" charset="77"/>
              </a:rPr>
              <a:t>receptor</a:t>
            </a:r>
            <a:r>
              <a:rPr lang="fr-FR" sz="2000" dirty="0">
                <a:latin typeface="Gill Sans MT" panose="020B0502020104020203" pitchFamily="34" charset="77"/>
              </a:rPr>
              <a:t> ?</a:t>
            </a:r>
            <a:endParaRPr lang="fr-FR" sz="2000" noProof="0" dirty="0">
              <a:latin typeface="Gill Sans MT" panose="020B0502020104020203" pitchFamily="34" charset="77"/>
            </a:endParaRPr>
          </a:p>
          <a:p>
            <a:endParaRPr lang="fr-FR" sz="2000" noProof="0" dirty="0">
              <a:latin typeface="Gill Sans MT" panose="020B0502020104020203" pitchFamily="34" charset="77"/>
            </a:endParaRPr>
          </a:p>
          <a:p>
            <a:r>
              <a:rPr lang="fr-FR" sz="2000" noProof="0" dirty="0">
                <a:latin typeface="Gill Sans MT" panose="020B0502020104020203" pitchFamily="34" charset="77"/>
              </a:rPr>
              <a:t>OA: </a:t>
            </a:r>
            <a:r>
              <a:rPr lang="fr-FR" sz="2000" noProof="0" dirty="0" err="1">
                <a:latin typeface="Gill Sans MT" panose="020B0502020104020203" pitchFamily="34" charset="77"/>
              </a:rPr>
              <a:t>Oligomycin</a:t>
            </a:r>
            <a:r>
              <a:rPr lang="fr-FR" sz="2000" noProof="0" dirty="0">
                <a:latin typeface="Gill Sans MT" panose="020B0502020104020203" pitchFamily="34" charset="77"/>
              </a:rPr>
              <a:t>/</a:t>
            </a:r>
            <a:r>
              <a:rPr lang="fr-FR" sz="2000" dirty="0" err="1">
                <a:latin typeface="Gill Sans MT" panose="020B0502020104020203" pitchFamily="34" charset="77"/>
              </a:rPr>
              <a:t>Antimycin</a:t>
            </a:r>
            <a:r>
              <a:rPr lang="fr-FR" sz="2000" dirty="0">
                <a:latin typeface="Gill Sans MT" panose="020B0502020104020203" pitchFamily="34" charset="77"/>
              </a:rPr>
              <a:t> </a:t>
            </a:r>
            <a:r>
              <a:rPr lang="fr-FR" sz="2000" dirty="0">
                <a:latin typeface="Gill Sans MT" panose="020B0502020104020203" pitchFamily="34" charset="77"/>
                <a:sym typeface="Wingdings" pitchFamily="2" charset="2"/>
              </a:rPr>
              <a:t></a:t>
            </a:r>
            <a:r>
              <a:rPr lang="fr-FR" sz="2000" dirty="0">
                <a:latin typeface="Gill Sans MT" panose="020B0502020104020203" pitchFamily="34" charset="77"/>
              </a:rPr>
              <a:t>  </a:t>
            </a:r>
            <a:r>
              <a:rPr lang="fr-FR" sz="2000" dirty="0" err="1">
                <a:latin typeface="Gill Sans MT" panose="020B0502020104020203" pitchFamily="34" charset="77"/>
              </a:rPr>
              <a:t>induce</a:t>
            </a:r>
            <a:r>
              <a:rPr lang="fr-FR" sz="2000" dirty="0">
                <a:latin typeface="Gill Sans MT" panose="020B0502020104020203" pitchFamily="34" charset="77"/>
              </a:rPr>
              <a:t> </a:t>
            </a:r>
            <a:r>
              <a:rPr lang="fr-FR" sz="2000" dirty="0" err="1">
                <a:latin typeface="Gill Sans MT" panose="020B0502020104020203" pitchFamily="34" charset="77"/>
              </a:rPr>
              <a:t>mitophagy</a:t>
            </a:r>
            <a:endParaRPr lang="fr-FR" sz="2000" dirty="0">
              <a:latin typeface="Gill Sans MT" panose="020B0502020104020203" pitchFamily="34" charset="77"/>
            </a:endParaRPr>
          </a:p>
          <a:p>
            <a:endParaRPr lang="en-US" sz="2000" noProof="0" dirty="0">
              <a:latin typeface="Gill Sans MT" panose="020B0502020104020203" pitchFamily="34" charset="77"/>
            </a:endParaRPr>
          </a:p>
          <a:p>
            <a:r>
              <a:rPr lang="en-US" sz="2000" noProof="0" dirty="0">
                <a:latin typeface="Gill Sans MT" panose="020B0502020104020203" pitchFamily="34" charset="77"/>
              </a:rPr>
              <a:t>Ubiquitination induced by PINK1-PARKIN is recognized by OPTN and NDP52 to further recruit autophagy initiation complex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4727-6A4B-4F98-886E-1054F1F80133}"/>
              </a:ext>
            </a:extLst>
          </p:cNvPr>
          <p:cNvGrpSpPr/>
          <p:nvPr/>
        </p:nvGrpSpPr>
        <p:grpSpPr>
          <a:xfrm>
            <a:off x="4641654" y="1092807"/>
            <a:ext cx="1054210" cy="660339"/>
            <a:chOff x="4641654" y="1092807"/>
            <a:chExt cx="1054210" cy="660339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815CB12-191E-541C-1C1F-AE374FC3BC2F}"/>
                </a:ext>
              </a:extLst>
            </p:cNvPr>
            <p:cNvSpPr/>
            <p:nvPr/>
          </p:nvSpPr>
          <p:spPr>
            <a:xfrm>
              <a:off x="4641654" y="1417151"/>
              <a:ext cx="135571" cy="335995"/>
            </a:xfrm>
            <a:custGeom>
              <a:avLst/>
              <a:gdLst>
                <a:gd name="connsiteX0" fmla="*/ 135571 w 135571"/>
                <a:gd name="connsiteY0" fmla="*/ 335995 h 335995"/>
                <a:gd name="connsiteX1" fmla="*/ 64319 w 135571"/>
                <a:gd name="connsiteY1" fmla="*/ 185575 h 335995"/>
                <a:gd name="connsiteX2" fmla="*/ 131612 w 135571"/>
                <a:gd name="connsiteY2" fmla="*/ 66821 h 335995"/>
                <a:gd name="connsiteX3" fmla="*/ 984 w 135571"/>
                <a:gd name="connsiteY3" fmla="*/ 3486 h 335995"/>
                <a:gd name="connsiteX4" fmla="*/ 68277 w 135571"/>
                <a:gd name="connsiteY4" fmla="*/ 169741 h 335995"/>
                <a:gd name="connsiteX5" fmla="*/ 68277 w 135571"/>
                <a:gd name="connsiteY5" fmla="*/ 169741 h 3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71" h="335995">
                  <a:moveTo>
                    <a:pt x="135571" y="335995"/>
                  </a:moveTo>
                  <a:cubicBezTo>
                    <a:pt x="100275" y="283216"/>
                    <a:pt x="64979" y="230437"/>
                    <a:pt x="64319" y="185575"/>
                  </a:cubicBezTo>
                  <a:cubicBezTo>
                    <a:pt x="63659" y="140713"/>
                    <a:pt x="142168" y="97169"/>
                    <a:pt x="131612" y="66821"/>
                  </a:cubicBezTo>
                  <a:cubicBezTo>
                    <a:pt x="121056" y="36473"/>
                    <a:pt x="11540" y="-13667"/>
                    <a:pt x="984" y="3486"/>
                  </a:cubicBezTo>
                  <a:cubicBezTo>
                    <a:pt x="-9572" y="20639"/>
                    <a:pt x="68277" y="169741"/>
                    <a:pt x="68277" y="169741"/>
                  </a:cubicBezTo>
                  <a:lnTo>
                    <a:pt x="68277" y="169741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23208C-E94D-83ED-46E3-8A09EC3140D5}"/>
                </a:ext>
              </a:extLst>
            </p:cNvPr>
            <p:cNvSpPr txBox="1"/>
            <p:nvPr/>
          </p:nvSpPr>
          <p:spPr>
            <a:xfrm>
              <a:off x="4783856" y="1092807"/>
              <a:ext cx="912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 dirty="0">
                  <a:solidFill>
                    <a:srgbClr val="7030A0"/>
                  </a:solidFill>
                  <a:latin typeface="Gill Sans MT" panose="020B0502020104020203" pitchFamily="34" charset="77"/>
                </a:rPr>
                <a:t>PINK1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3F8974-BFDA-B699-FCCF-8B0261AB2BD9}"/>
              </a:ext>
            </a:extLst>
          </p:cNvPr>
          <p:cNvGrpSpPr/>
          <p:nvPr/>
        </p:nvGrpSpPr>
        <p:grpSpPr>
          <a:xfrm>
            <a:off x="3705825" y="836716"/>
            <a:ext cx="1608240" cy="1126322"/>
            <a:chOff x="3705825" y="836716"/>
            <a:chExt cx="1608240" cy="112632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D44C205-0571-46E5-7224-96F316F0A628}"/>
                </a:ext>
              </a:extLst>
            </p:cNvPr>
            <p:cNvSpPr/>
            <p:nvPr/>
          </p:nvSpPr>
          <p:spPr>
            <a:xfrm>
              <a:off x="4012766" y="1688383"/>
              <a:ext cx="144276" cy="274655"/>
            </a:xfrm>
            <a:custGeom>
              <a:avLst/>
              <a:gdLst>
                <a:gd name="connsiteX0" fmla="*/ 140677 w 144276"/>
                <a:gd name="connsiteY0" fmla="*/ 274655 h 274655"/>
                <a:gd name="connsiteX1" fmla="*/ 133978 w 144276"/>
                <a:gd name="connsiteY1" fmla="*/ 167473 h 274655"/>
                <a:gd name="connsiteX2" fmla="*/ 53591 w 144276"/>
                <a:gd name="connsiteY2" fmla="*/ 137328 h 274655"/>
                <a:gd name="connsiteX3" fmla="*/ 83736 w 144276"/>
                <a:gd name="connsiteY3" fmla="*/ 46893 h 274655"/>
                <a:gd name="connsiteX4" fmla="*/ 0 w 144276"/>
                <a:gd name="connsiteY4" fmla="*/ 0 h 27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76" h="274655">
                  <a:moveTo>
                    <a:pt x="140677" y="274655"/>
                  </a:moveTo>
                  <a:cubicBezTo>
                    <a:pt x="144584" y="232508"/>
                    <a:pt x="148492" y="190361"/>
                    <a:pt x="133978" y="167473"/>
                  </a:cubicBezTo>
                  <a:cubicBezTo>
                    <a:pt x="119464" y="144585"/>
                    <a:pt x="61965" y="157425"/>
                    <a:pt x="53591" y="137328"/>
                  </a:cubicBezTo>
                  <a:cubicBezTo>
                    <a:pt x="45217" y="117231"/>
                    <a:pt x="92668" y="69781"/>
                    <a:pt x="83736" y="46893"/>
                  </a:cubicBezTo>
                  <a:cubicBezTo>
                    <a:pt x="74804" y="24005"/>
                    <a:pt x="37402" y="12002"/>
                    <a:pt x="0" y="0"/>
                  </a:cubicBezTo>
                </a:path>
              </a:pathLst>
            </a:custGeom>
            <a:noFill/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677A2B-50D2-EAB8-77DE-4BBD60DC09FB}"/>
                </a:ext>
              </a:extLst>
            </p:cNvPr>
            <p:cNvSpPr/>
            <p:nvPr/>
          </p:nvSpPr>
          <p:spPr>
            <a:xfrm>
              <a:off x="3964324" y="1563828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" name="Curved Up Arrow 35">
              <a:extLst>
                <a:ext uri="{FF2B5EF4-FFF2-40B4-BE49-F238E27FC236}">
                  <a16:creationId xmlns:a16="http://schemas.microsoft.com/office/drawing/2014/main" id="{5EC0F5B5-147C-9A97-4932-2F88A170F3E3}"/>
                </a:ext>
              </a:extLst>
            </p:cNvPr>
            <p:cNvSpPr/>
            <p:nvPr/>
          </p:nvSpPr>
          <p:spPr>
            <a:xfrm rot="9530184">
              <a:off x="4014782" y="1258060"/>
              <a:ext cx="478971" cy="179174"/>
            </a:xfrm>
            <a:prstGeom prst="curvedUpArrow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47E3F2E-3315-4192-E56D-0B1E0010FDF7}"/>
                </a:ext>
              </a:extLst>
            </p:cNvPr>
            <p:cNvSpPr txBox="1"/>
            <p:nvPr/>
          </p:nvSpPr>
          <p:spPr>
            <a:xfrm>
              <a:off x="3705825" y="836716"/>
              <a:ext cx="1608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 dirty="0">
                  <a:solidFill>
                    <a:srgbClr val="FFC000"/>
                  </a:solidFill>
                  <a:latin typeface="Gill Sans MT" panose="020B0502020104020203" pitchFamily="34" charset="77"/>
                </a:rPr>
                <a:t>Ubiquitination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04B8B3-1A31-0353-3880-F1BCE2C499AA}"/>
              </a:ext>
            </a:extLst>
          </p:cNvPr>
          <p:cNvGrpSpPr/>
          <p:nvPr/>
        </p:nvGrpSpPr>
        <p:grpSpPr>
          <a:xfrm>
            <a:off x="2733311" y="1178369"/>
            <a:ext cx="1197981" cy="978577"/>
            <a:chOff x="2733311" y="1178369"/>
            <a:chExt cx="1197981" cy="97857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A3B08C5-C714-0AA8-B2A0-20EF35817424}"/>
                </a:ext>
              </a:extLst>
            </p:cNvPr>
            <p:cNvSpPr/>
            <p:nvPr/>
          </p:nvSpPr>
          <p:spPr>
            <a:xfrm>
              <a:off x="2978586" y="1882291"/>
              <a:ext cx="144276" cy="274655"/>
            </a:xfrm>
            <a:custGeom>
              <a:avLst/>
              <a:gdLst>
                <a:gd name="connsiteX0" fmla="*/ 140677 w 144276"/>
                <a:gd name="connsiteY0" fmla="*/ 274655 h 274655"/>
                <a:gd name="connsiteX1" fmla="*/ 133978 w 144276"/>
                <a:gd name="connsiteY1" fmla="*/ 167473 h 274655"/>
                <a:gd name="connsiteX2" fmla="*/ 53591 w 144276"/>
                <a:gd name="connsiteY2" fmla="*/ 137328 h 274655"/>
                <a:gd name="connsiteX3" fmla="*/ 83736 w 144276"/>
                <a:gd name="connsiteY3" fmla="*/ 46893 h 274655"/>
                <a:gd name="connsiteX4" fmla="*/ 0 w 144276"/>
                <a:gd name="connsiteY4" fmla="*/ 0 h 27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76" h="274655">
                  <a:moveTo>
                    <a:pt x="140677" y="274655"/>
                  </a:moveTo>
                  <a:cubicBezTo>
                    <a:pt x="144584" y="232508"/>
                    <a:pt x="148492" y="190361"/>
                    <a:pt x="133978" y="167473"/>
                  </a:cubicBezTo>
                  <a:cubicBezTo>
                    <a:pt x="119464" y="144585"/>
                    <a:pt x="61965" y="157425"/>
                    <a:pt x="53591" y="137328"/>
                  </a:cubicBezTo>
                  <a:cubicBezTo>
                    <a:pt x="45217" y="117231"/>
                    <a:pt x="92668" y="69781"/>
                    <a:pt x="83736" y="46893"/>
                  </a:cubicBezTo>
                  <a:cubicBezTo>
                    <a:pt x="74804" y="24005"/>
                    <a:pt x="37402" y="12002"/>
                    <a:pt x="0" y="0"/>
                  </a:cubicBezTo>
                </a:path>
              </a:pathLst>
            </a:custGeom>
            <a:noFill/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70A287F-C725-A4BE-E6E7-18B4A066336F}"/>
                </a:ext>
              </a:extLst>
            </p:cNvPr>
            <p:cNvSpPr/>
            <p:nvPr/>
          </p:nvSpPr>
          <p:spPr>
            <a:xfrm>
              <a:off x="2930144" y="1757736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E41619-9BB9-2ED8-AA87-F8A1CB6B01EF}"/>
                </a:ext>
              </a:extLst>
            </p:cNvPr>
            <p:cNvSpPr/>
            <p:nvPr/>
          </p:nvSpPr>
          <p:spPr>
            <a:xfrm>
              <a:off x="2918296" y="1635321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6E0807-9B52-17E3-6886-F0B3309448CF}"/>
                </a:ext>
              </a:extLst>
            </p:cNvPr>
            <p:cNvSpPr/>
            <p:nvPr/>
          </p:nvSpPr>
          <p:spPr>
            <a:xfrm>
              <a:off x="2815302" y="1563560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23470C0-4666-5C5E-C888-7DFAB746BD66}"/>
                </a:ext>
              </a:extLst>
            </p:cNvPr>
            <p:cNvSpPr/>
            <p:nvPr/>
          </p:nvSpPr>
          <p:spPr>
            <a:xfrm>
              <a:off x="2733311" y="1479228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FCECC57-8579-0D98-34E2-C3DA0C3E327E}"/>
                </a:ext>
              </a:extLst>
            </p:cNvPr>
            <p:cNvGrpSpPr/>
            <p:nvPr/>
          </p:nvGrpSpPr>
          <p:grpSpPr>
            <a:xfrm>
              <a:off x="3019284" y="1178369"/>
              <a:ext cx="912008" cy="338554"/>
              <a:chOff x="3799036" y="215321"/>
              <a:chExt cx="912008" cy="33855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40155EF-0689-05F8-2BAD-7AC3D6027FB1}"/>
                  </a:ext>
                </a:extLst>
              </p:cNvPr>
              <p:cNvSpPr/>
              <p:nvPr/>
            </p:nvSpPr>
            <p:spPr>
              <a:xfrm>
                <a:off x="3799803" y="234351"/>
                <a:ext cx="845773" cy="3072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0D704AF-DE91-7CA5-0263-C64AE2C01F2F}"/>
                  </a:ext>
                </a:extLst>
              </p:cNvPr>
              <p:cNvSpPr txBox="1"/>
              <p:nvPr/>
            </p:nvSpPr>
            <p:spPr>
              <a:xfrm>
                <a:off x="3799036" y="215321"/>
                <a:ext cx="9120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6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PARKIN</a:t>
                </a:r>
              </a:p>
            </p:txBody>
          </p:sp>
        </p:grp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82345B5-20BC-9FEA-89EC-07819B91180B}"/>
                </a:ext>
              </a:extLst>
            </p:cNvPr>
            <p:cNvSpPr/>
            <p:nvPr/>
          </p:nvSpPr>
          <p:spPr>
            <a:xfrm>
              <a:off x="3134708" y="1507085"/>
              <a:ext cx="739775" cy="207677"/>
            </a:xfrm>
            <a:custGeom>
              <a:avLst/>
              <a:gdLst>
                <a:gd name="connsiteX0" fmla="*/ 739775 w 739775"/>
                <a:gd name="connsiteY0" fmla="*/ 166402 h 207677"/>
                <a:gd name="connsiteX1" fmla="*/ 635000 w 739775"/>
                <a:gd name="connsiteY1" fmla="*/ 121952 h 207677"/>
                <a:gd name="connsiteX2" fmla="*/ 365125 w 739775"/>
                <a:gd name="connsiteY2" fmla="*/ 1302 h 207677"/>
                <a:gd name="connsiteX3" fmla="*/ 0 w 739775"/>
                <a:gd name="connsiteY3" fmla="*/ 207677 h 20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775" h="207677">
                  <a:moveTo>
                    <a:pt x="739775" y="166402"/>
                  </a:moveTo>
                  <a:lnTo>
                    <a:pt x="635000" y="121952"/>
                  </a:lnTo>
                  <a:cubicBezTo>
                    <a:pt x="572558" y="94435"/>
                    <a:pt x="470958" y="-12986"/>
                    <a:pt x="365125" y="1302"/>
                  </a:cubicBezTo>
                  <a:cubicBezTo>
                    <a:pt x="259292" y="15589"/>
                    <a:pt x="129646" y="111633"/>
                    <a:pt x="0" y="207677"/>
                  </a:cubicBezTo>
                </a:path>
              </a:pathLst>
            </a:custGeom>
            <a:noFill/>
            <a:ln w="158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832F413-FE7C-FBDA-0359-3B1FA97B82F7}"/>
              </a:ext>
            </a:extLst>
          </p:cNvPr>
          <p:cNvCxnSpPr>
            <a:cxnSpLocks/>
          </p:cNvCxnSpPr>
          <p:nvPr/>
        </p:nvCxnSpPr>
        <p:spPr>
          <a:xfrm flipH="1">
            <a:off x="1460588" y="1658827"/>
            <a:ext cx="1035073" cy="85466"/>
          </a:xfrm>
          <a:prstGeom prst="straightConnector1">
            <a:avLst/>
          </a:prstGeom>
          <a:ln w="15875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B68063E-330E-9821-7F04-2A09695CC101}"/>
              </a:ext>
            </a:extLst>
          </p:cNvPr>
          <p:cNvSpPr txBox="1"/>
          <p:nvPr/>
        </p:nvSpPr>
        <p:spPr>
          <a:xfrm rot="21184281">
            <a:off x="1002002" y="1776167"/>
            <a:ext cx="19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latin typeface="Gill Sans MT" panose="020B0502020104020203" pitchFamily="34" charset="77"/>
              </a:rPr>
              <a:t>OPTN, NDP52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A4FD01-F338-CE48-6F94-CA021946BFEB}"/>
              </a:ext>
            </a:extLst>
          </p:cNvPr>
          <p:cNvSpPr/>
          <p:nvPr/>
        </p:nvSpPr>
        <p:spPr>
          <a:xfrm>
            <a:off x="986906" y="4999165"/>
            <a:ext cx="326437" cy="17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F92BB-0038-16D3-BDB2-A0120CA51024}"/>
              </a:ext>
            </a:extLst>
          </p:cNvPr>
          <p:cNvSpPr/>
          <p:nvPr/>
        </p:nvSpPr>
        <p:spPr>
          <a:xfrm flipV="1">
            <a:off x="4266520" y="5012711"/>
            <a:ext cx="317642" cy="156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47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AA4D-583E-371F-E74C-7A1C9144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6DAB229-3A1E-3C88-B2D0-ECC724DC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dirty="0"/>
              <a:t>Autophagy and aging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F7D4F1-C15F-863C-6167-400CD646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9B0DF3-B79E-093E-8911-AB0AC443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0FEE8-E68C-C56B-2C42-5DCD3C56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E8F373DD-93FE-A911-1C63-03C3D732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601" y="1815307"/>
            <a:ext cx="4619357" cy="472434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Induction of autophagy (Rapamycin) increase lifespan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Inhibition of autophagy decrease lifespan</a:t>
            </a:r>
          </a:p>
          <a:p>
            <a:endParaRPr lang="en-US" sz="2000" noProof="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Autophagy is decreased in most tissues with age</a:t>
            </a:r>
          </a:p>
          <a:p>
            <a:endParaRPr lang="en-US" sz="2000" noProof="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Lysosomal activity is decreased with age</a:t>
            </a:r>
            <a:endParaRPr lang="en-US" sz="2000" noProof="0" dirty="0">
              <a:latin typeface="Gill Sans MT" panose="020B0502020104020203" pitchFamily="34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0AD0BE-2958-A567-584A-3204C601B066}"/>
              </a:ext>
            </a:extLst>
          </p:cNvPr>
          <p:cNvGrpSpPr/>
          <p:nvPr/>
        </p:nvGrpSpPr>
        <p:grpSpPr>
          <a:xfrm>
            <a:off x="3991224" y="1222239"/>
            <a:ext cx="3021587" cy="2536681"/>
            <a:chOff x="413113" y="1397648"/>
            <a:chExt cx="3021587" cy="2536681"/>
          </a:xfrm>
        </p:grpSpPr>
        <p:pic>
          <p:nvPicPr>
            <p:cNvPr id="9" name="Picture 8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A81EF8DE-0FC4-A143-AC1B-84953D61B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452" t="48076" r="60866" b="17830"/>
            <a:stretch>
              <a:fillRect/>
            </a:stretch>
          </p:blipFill>
          <p:spPr>
            <a:xfrm>
              <a:off x="434897" y="1397648"/>
              <a:ext cx="2999803" cy="22289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B5DDC1-F2F4-2923-0EBD-27E814676617}"/>
                </a:ext>
              </a:extLst>
            </p:cNvPr>
            <p:cNvSpPr txBox="1"/>
            <p:nvPr/>
          </p:nvSpPr>
          <p:spPr>
            <a:xfrm rot="16200000">
              <a:off x="205757" y="2624035"/>
              <a:ext cx="691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/>
                <a:t>Mice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04EAF6-DF3C-8041-EC70-C583AC94CD75}"/>
                </a:ext>
              </a:extLst>
            </p:cNvPr>
            <p:cNvSpPr txBox="1"/>
            <p:nvPr/>
          </p:nvSpPr>
          <p:spPr>
            <a:xfrm>
              <a:off x="903315" y="3626552"/>
              <a:ext cx="2531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Cassidy et al., Nat Com (2020)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D1F665-AF0B-590A-CBEE-64B805B58E2A}"/>
              </a:ext>
            </a:extLst>
          </p:cNvPr>
          <p:cNvGrpSpPr/>
          <p:nvPr/>
        </p:nvGrpSpPr>
        <p:grpSpPr>
          <a:xfrm>
            <a:off x="648633" y="1217241"/>
            <a:ext cx="3265737" cy="2536681"/>
            <a:chOff x="598817" y="1208077"/>
            <a:chExt cx="3265737" cy="25366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B1DA32-384D-FB05-F77F-84C81A1F9CA6}"/>
                </a:ext>
              </a:extLst>
            </p:cNvPr>
            <p:cNvSpPr txBox="1"/>
            <p:nvPr/>
          </p:nvSpPr>
          <p:spPr>
            <a:xfrm>
              <a:off x="1075911" y="3436981"/>
              <a:ext cx="2531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Johnson et al., Science (2013)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C932B3-0908-0D8D-6B9A-361523207448}"/>
                </a:ext>
              </a:extLst>
            </p:cNvPr>
            <p:cNvGrpSpPr/>
            <p:nvPr/>
          </p:nvGrpSpPr>
          <p:grpSpPr>
            <a:xfrm>
              <a:off x="598817" y="1208077"/>
              <a:ext cx="3265737" cy="2091816"/>
              <a:chOff x="598817" y="1208077"/>
              <a:chExt cx="3265737" cy="209181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B8BF12-9092-9C59-5A71-6DA1E60129C7}"/>
                  </a:ext>
                </a:extLst>
              </p:cNvPr>
              <p:cNvGrpSpPr/>
              <p:nvPr/>
            </p:nvGrpSpPr>
            <p:grpSpPr>
              <a:xfrm>
                <a:off x="598817" y="1208077"/>
                <a:ext cx="3083585" cy="2091816"/>
                <a:chOff x="598817" y="1208077"/>
                <a:chExt cx="3083585" cy="2091816"/>
              </a:xfrm>
            </p:grpSpPr>
            <p:pic>
              <p:nvPicPr>
                <p:cNvPr id="13" name="Picture 12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F69AD800-013D-5C0C-9C7B-52E5DC9F0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6121" t="19160" r="62680" b="44164"/>
                <a:stretch>
                  <a:fillRect/>
                </a:stretch>
              </p:blipFill>
              <p:spPr>
                <a:xfrm>
                  <a:off x="598817" y="1271041"/>
                  <a:ext cx="3083585" cy="2028852"/>
                </a:xfrm>
                <a:prstGeom prst="rect">
                  <a:avLst/>
                </a:prstGeom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B2963B1-D75F-D67C-4C0C-14B02FA102C0}"/>
                    </a:ext>
                  </a:extLst>
                </p:cNvPr>
                <p:cNvSpPr/>
                <p:nvPr/>
              </p:nvSpPr>
              <p:spPr>
                <a:xfrm>
                  <a:off x="598817" y="1208077"/>
                  <a:ext cx="130945" cy="163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5BD091-F25E-0EA3-CD8A-BBE73D8FD59E}"/>
                  </a:ext>
                </a:extLst>
              </p:cNvPr>
              <p:cNvSpPr/>
              <p:nvPr/>
            </p:nvSpPr>
            <p:spPr>
              <a:xfrm>
                <a:off x="3585512" y="1208077"/>
                <a:ext cx="279042" cy="136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CAF6C8-6159-C7E3-2C4D-A72D5AA9B2E8}"/>
              </a:ext>
            </a:extLst>
          </p:cNvPr>
          <p:cNvGrpSpPr/>
          <p:nvPr/>
        </p:nvGrpSpPr>
        <p:grpSpPr>
          <a:xfrm>
            <a:off x="4328181" y="4019253"/>
            <a:ext cx="2946183" cy="2520401"/>
            <a:chOff x="4354756" y="4065965"/>
            <a:chExt cx="2946183" cy="25204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FF3D91-1E72-68E6-5A64-09CCA99DE35C}"/>
                </a:ext>
              </a:extLst>
            </p:cNvPr>
            <p:cNvGrpSpPr/>
            <p:nvPr/>
          </p:nvGrpSpPr>
          <p:grpSpPr>
            <a:xfrm>
              <a:off x="4354756" y="4065965"/>
              <a:ext cx="2946183" cy="2273603"/>
              <a:chOff x="844116" y="4016702"/>
              <a:chExt cx="2946183" cy="2273603"/>
            </a:xfrm>
          </p:grpSpPr>
          <p:pic>
            <p:nvPicPr>
              <p:cNvPr id="22" name="Picture 21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F7FDBDD6-AA9C-0DF6-E5B5-EA49CC9F1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1473" t="33183" r="43685" b="15315"/>
              <a:stretch>
                <a:fillRect/>
              </a:stretch>
            </p:blipFill>
            <p:spPr>
              <a:xfrm>
                <a:off x="844117" y="4444940"/>
                <a:ext cx="2658054" cy="164251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C254D9-EED9-F2EB-6407-D937076AAE28}"/>
                  </a:ext>
                </a:extLst>
              </p:cNvPr>
              <p:cNvSpPr txBox="1"/>
              <p:nvPr/>
            </p:nvSpPr>
            <p:spPr>
              <a:xfrm>
                <a:off x="844116" y="4016702"/>
                <a:ext cx="12153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200" dirty="0">
                    <a:solidFill>
                      <a:srgbClr val="00B050"/>
                    </a:solidFill>
                  </a:rPr>
                  <a:t>Lysosomal activity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AD612E-CF22-BCBF-B999-AF6AB9845206}"/>
                  </a:ext>
                </a:extLst>
              </p:cNvPr>
              <p:cNvSpPr txBox="1"/>
              <p:nvPr/>
            </p:nvSpPr>
            <p:spPr>
              <a:xfrm>
                <a:off x="1494628" y="4201368"/>
                <a:ext cx="15164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200" dirty="0">
                    <a:solidFill>
                      <a:srgbClr val="BE0096"/>
                    </a:solidFill>
                  </a:rPr>
                  <a:t>Lysosome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9076AD-6627-1E60-77B0-CFF54B1731B3}"/>
                  </a:ext>
                </a:extLst>
              </p:cNvPr>
              <p:cNvSpPr txBox="1"/>
              <p:nvPr/>
            </p:nvSpPr>
            <p:spPr>
              <a:xfrm>
                <a:off x="2273818" y="4201368"/>
                <a:ext cx="15164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200" dirty="0">
                    <a:solidFill>
                      <a:schemeClr val="tx1">
                        <a:lumMod val="50000"/>
                      </a:schemeClr>
                    </a:solidFill>
                  </a:rPr>
                  <a:t>merge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65E6B1F-23D1-3BD8-4DF1-A7E54928B327}"/>
                  </a:ext>
                </a:extLst>
              </p:cNvPr>
              <p:cNvSpPr txBox="1"/>
              <p:nvPr/>
            </p:nvSpPr>
            <p:spPr>
              <a:xfrm>
                <a:off x="1329527" y="6028695"/>
                <a:ext cx="184668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100" dirty="0">
                    <a:solidFill>
                      <a:schemeClr val="tx1">
                        <a:lumMod val="50000"/>
                      </a:schemeClr>
                    </a:solidFill>
                  </a:rPr>
                  <a:t>Hippocampal neurons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E371E4-5CE7-A6D7-78BC-BD11D44445F5}"/>
                </a:ext>
              </a:extLst>
            </p:cNvPr>
            <p:cNvSpPr txBox="1"/>
            <p:nvPr/>
          </p:nvSpPr>
          <p:spPr>
            <a:xfrm>
              <a:off x="4420013" y="6278589"/>
              <a:ext cx="27288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Khawaja et al., Nature aging (2025)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A63C5D-65C4-9B71-A3A6-974DD9F633C2}"/>
              </a:ext>
            </a:extLst>
          </p:cNvPr>
          <p:cNvGrpSpPr/>
          <p:nvPr/>
        </p:nvGrpSpPr>
        <p:grpSpPr>
          <a:xfrm>
            <a:off x="1240692" y="4257424"/>
            <a:ext cx="1901674" cy="2082144"/>
            <a:chOff x="1368345" y="4234756"/>
            <a:chExt cx="1901674" cy="2082144"/>
          </a:xfrm>
        </p:grpSpPr>
        <p:pic>
          <p:nvPicPr>
            <p:cNvPr id="31" name="Picture 3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1B52D25-D3BF-EDA0-A828-4F46D14C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2405" t="20753" r="7078" b="38049"/>
            <a:stretch>
              <a:fillRect/>
            </a:stretch>
          </p:blipFill>
          <p:spPr>
            <a:xfrm>
              <a:off x="1423338" y="4241539"/>
              <a:ext cx="1846681" cy="207536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952CE8-E651-B686-4DA0-9BD7C069334D}"/>
                </a:ext>
              </a:extLst>
            </p:cNvPr>
            <p:cNvSpPr/>
            <p:nvPr/>
          </p:nvSpPr>
          <p:spPr>
            <a:xfrm>
              <a:off x="1368345" y="4234756"/>
              <a:ext cx="395375" cy="1774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B0CB46-62E3-A199-C357-FA03F14FA5C3}"/>
                </a:ext>
              </a:extLst>
            </p:cNvPr>
            <p:cNvSpPr txBox="1"/>
            <p:nvPr/>
          </p:nvSpPr>
          <p:spPr>
            <a:xfrm rot="16200000">
              <a:off x="696606" y="4983925"/>
              <a:ext cx="17743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000" dirty="0"/>
                <a:t>Rate of autophagosome formation (events per min)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018D039-CDAF-0AB4-448E-5D0B931561D4}"/>
              </a:ext>
            </a:extLst>
          </p:cNvPr>
          <p:cNvSpPr txBox="1"/>
          <p:nvPr/>
        </p:nvSpPr>
        <p:spPr>
          <a:xfrm>
            <a:off x="906438" y="6227516"/>
            <a:ext cx="2728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Stavoe et al., eLife (2019)</a:t>
            </a:r>
          </a:p>
        </p:txBody>
      </p:sp>
    </p:spTree>
    <p:extLst>
      <p:ext uri="{BB962C8B-B14F-4D97-AF65-F5344CB8AC3E}">
        <p14:creationId xmlns:p14="http://schemas.microsoft.com/office/powerpoint/2010/main" val="42412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F559-A4D9-D02F-7FE5-1200A2B5D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9EB6B4-5AEC-4D64-1AAC-C116E579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dirty="0"/>
              <a:t>Autophagy and neurodegeneration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D944A3-09FF-F5AD-3390-A0C42B95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C0A5A6-DD91-0711-9D1C-5DBF390A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079AEF-281D-195F-6EB2-A6FECF42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586D2-7174-CED9-F68C-E03AC07C2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26" t="25597" r="52758" b="46846"/>
          <a:stretch>
            <a:fillRect/>
          </a:stretch>
        </p:blipFill>
        <p:spPr>
          <a:xfrm>
            <a:off x="943149" y="951958"/>
            <a:ext cx="3756074" cy="2009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9421FE-EDA5-85DC-96CB-5A7579A7E1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21" t="11520" r="27984" b="6412"/>
          <a:stretch>
            <a:fillRect/>
          </a:stretch>
        </p:blipFill>
        <p:spPr>
          <a:xfrm>
            <a:off x="872044" y="3082499"/>
            <a:ext cx="4041247" cy="3519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20B24-09F3-B881-B480-C37D938D2C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938" t="11520" r="14266" b="44357"/>
          <a:stretch>
            <a:fillRect/>
          </a:stretch>
        </p:blipFill>
        <p:spPr>
          <a:xfrm>
            <a:off x="4913291" y="3595649"/>
            <a:ext cx="3199681" cy="26141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C9466CE-8D1B-C482-F281-A2F2EE97758D}"/>
              </a:ext>
            </a:extLst>
          </p:cNvPr>
          <p:cNvGrpSpPr/>
          <p:nvPr/>
        </p:nvGrpSpPr>
        <p:grpSpPr>
          <a:xfrm>
            <a:off x="4413290" y="951958"/>
            <a:ext cx="3365419" cy="2009620"/>
            <a:chOff x="3452813" y="1055086"/>
            <a:chExt cx="3974307" cy="23732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750FDB-FFB7-6A92-C29C-B087DB5F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1000" contrast="52000"/>
                      </a14:imgEffect>
                    </a14:imgLayer>
                  </a14:imgProps>
                </a:ext>
              </a:extLst>
            </a:blip>
            <a:srcRect l="58433" t="68615" r="10444" b="1244"/>
            <a:stretch>
              <a:fillRect/>
            </a:stretch>
          </p:blipFill>
          <p:spPr>
            <a:xfrm>
              <a:off x="3727490" y="1351215"/>
              <a:ext cx="3686721" cy="19697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E760A7-954B-9C19-3373-94F13FD1F85F}"/>
                </a:ext>
              </a:extLst>
            </p:cNvPr>
            <p:cNvSpPr txBox="1"/>
            <p:nvPr/>
          </p:nvSpPr>
          <p:spPr>
            <a:xfrm>
              <a:off x="4969306" y="1055086"/>
              <a:ext cx="1249681" cy="32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1"/>
                  </a:solidFill>
                </a:rPr>
                <a:t>C</a:t>
              </a:r>
              <a:r>
                <a:rPr lang="en-CH" sz="1200" dirty="0">
                  <a:solidFill>
                    <a:schemeClr val="accent1"/>
                  </a:solidFill>
                </a:rPr>
                <a:t>ell death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CEDE81-A702-E39D-F136-8A9C7565116F}"/>
                </a:ext>
              </a:extLst>
            </p:cNvPr>
            <p:cNvSpPr txBox="1"/>
            <p:nvPr/>
          </p:nvSpPr>
          <p:spPr>
            <a:xfrm>
              <a:off x="3719626" y="1055086"/>
              <a:ext cx="1249681" cy="32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70C0"/>
                  </a:solidFill>
                </a:rPr>
                <a:t>nucleus</a:t>
              </a:r>
              <a:endParaRPr lang="en-CH" sz="1200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BA04F8-C469-64EB-64F5-151109CC8ED2}"/>
                </a:ext>
              </a:extLst>
            </p:cNvPr>
            <p:cNvSpPr txBox="1"/>
            <p:nvPr/>
          </p:nvSpPr>
          <p:spPr>
            <a:xfrm>
              <a:off x="6177439" y="1055086"/>
              <a:ext cx="1249681" cy="32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merge</a:t>
              </a:r>
              <a:endParaRPr lang="en-CH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A59B02-05A2-F3F3-06F3-918024574491}"/>
                </a:ext>
              </a:extLst>
            </p:cNvPr>
            <p:cNvSpPr txBox="1"/>
            <p:nvPr/>
          </p:nvSpPr>
          <p:spPr>
            <a:xfrm rot="16200000">
              <a:off x="2982443" y="1679343"/>
              <a:ext cx="1249681" cy="308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Control</a:t>
              </a:r>
              <a:endParaRPr lang="en-CH" sz="11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8F112B-BB4C-9A4D-4DF4-03FAFC737D3E}"/>
                </a:ext>
              </a:extLst>
            </p:cNvPr>
            <p:cNvSpPr txBox="1"/>
            <p:nvPr/>
          </p:nvSpPr>
          <p:spPr>
            <a:xfrm rot="16200000">
              <a:off x="3009530" y="2648985"/>
              <a:ext cx="1249681" cy="308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Atg5</a:t>
              </a:r>
              <a:r>
                <a:rPr lang="fr-FR" sz="1100" baseline="30000" dirty="0"/>
                <a:t>flox/</a:t>
              </a:r>
              <a:r>
                <a:rPr lang="fr-FR" sz="1100" baseline="30000" dirty="0" err="1"/>
                <a:t>flox</a:t>
              </a:r>
              <a:endParaRPr lang="en-CH" sz="1100" baseline="30000" dirty="0"/>
            </a:p>
          </p:txBody>
        </p:sp>
      </p:grpSp>
      <p:sp>
        <p:nvSpPr>
          <p:cNvPr id="22" name="Espace réservé du contenu 1">
            <a:extLst>
              <a:ext uri="{FF2B5EF4-FFF2-40B4-BE49-F238E27FC236}">
                <a16:creationId xmlns:a16="http://schemas.microsoft.com/office/drawing/2014/main" id="{0EFDF053-D0A7-CB27-000F-82DECBE7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026" y="1655233"/>
            <a:ext cx="3970029" cy="4942416"/>
          </a:xfrm>
        </p:spPr>
        <p:txBody>
          <a:bodyPr>
            <a:normAutofit/>
          </a:bodyPr>
          <a:lstStyle/>
          <a:p>
            <a:r>
              <a:rPr lang="en-CH" sz="2000" noProof="0" dirty="0">
                <a:latin typeface="Gill Sans MT" panose="020B0502020104020203" pitchFamily="34" charset="77"/>
              </a:rPr>
              <a:t>Mice lacking Atg5 in the nervous system (=autophagy deficient)</a:t>
            </a:r>
          </a:p>
          <a:p>
            <a:endParaRPr lang="en-CH" sz="2000" noProof="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Autophagy protects from cell death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noProof="0" dirty="0">
                <a:latin typeface="Gill Sans MT" panose="020B0502020104020203" pitchFamily="34" charset="77"/>
              </a:rPr>
              <a:t>Autophagy deficient cells accumulate ubiquitinylated proteins</a:t>
            </a:r>
          </a:p>
          <a:p>
            <a:endParaRPr lang="en-CH" sz="2000" noProof="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Autophagy is required for the basal and continous clearance of cytosolic proteins </a:t>
            </a:r>
            <a:endParaRPr lang="en-US" sz="2000" noProof="0" dirty="0">
              <a:latin typeface="Gill Sans MT" panose="020B050202010402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9B0FDF-682B-9C3F-BB71-17A859FFCCC4}"/>
              </a:ext>
            </a:extLst>
          </p:cNvPr>
          <p:cNvSpPr txBox="1"/>
          <p:nvPr/>
        </p:nvSpPr>
        <p:spPr>
          <a:xfrm>
            <a:off x="968093" y="6500906"/>
            <a:ext cx="374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Hara </a:t>
            </a:r>
            <a:r>
              <a:rPr lang="en-CH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et al</a:t>
            </a:r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., Nature (2006)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BB3086-79E2-82FA-CB28-832F9A8AFA01}"/>
              </a:ext>
            </a:extLst>
          </p:cNvPr>
          <p:cNvSpPr/>
          <p:nvPr/>
        </p:nvSpPr>
        <p:spPr>
          <a:xfrm>
            <a:off x="2743200" y="1082269"/>
            <a:ext cx="314960" cy="30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1E3F87-C972-46D8-07E7-E63BFDD9944A}"/>
              </a:ext>
            </a:extLst>
          </p:cNvPr>
          <p:cNvSpPr/>
          <p:nvPr/>
        </p:nvSpPr>
        <p:spPr>
          <a:xfrm>
            <a:off x="785669" y="3018533"/>
            <a:ext cx="314960" cy="30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7E41C9-6602-5921-D699-2D9D769A5ADC}"/>
              </a:ext>
            </a:extLst>
          </p:cNvPr>
          <p:cNvSpPr/>
          <p:nvPr/>
        </p:nvSpPr>
        <p:spPr>
          <a:xfrm>
            <a:off x="5010857" y="3474720"/>
            <a:ext cx="314960" cy="30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360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BD08-1E25-6B3D-2B43-34E9F751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43977E-7A48-508F-4233-5E9D1E93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 err="1"/>
              <a:t>Neurodege</a:t>
            </a:r>
            <a:r>
              <a:rPr lang="en-US" sz="4000" dirty="0" err="1"/>
              <a:t>nerative</a:t>
            </a:r>
            <a:r>
              <a:rPr lang="en-US" sz="4000" dirty="0"/>
              <a:t> diseases and protein aggregation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EE9D11-981C-A427-0E47-59ED9644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DA1213-0B17-5C44-080B-0E78DED5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3E19F8-931A-B7DF-6987-DEE45E46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BED531-DD5D-8170-BB58-F9F81D9402B4}"/>
              </a:ext>
            </a:extLst>
          </p:cNvPr>
          <p:cNvGrpSpPr/>
          <p:nvPr/>
        </p:nvGrpSpPr>
        <p:grpSpPr>
          <a:xfrm>
            <a:off x="706119" y="1167806"/>
            <a:ext cx="1948727" cy="1948727"/>
            <a:chOff x="7806081" y="744500"/>
            <a:chExt cx="1948727" cy="194872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07DC88-FB1B-89B1-1DE8-F82B0C0E396C}"/>
                </a:ext>
              </a:extLst>
            </p:cNvPr>
            <p:cNvSpPr/>
            <p:nvPr/>
          </p:nvSpPr>
          <p:spPr>
            <a:xfrm>
              <a:off x="8541587" y="1913372"/>
              <a:ext cx="114479" cy="11447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D82006-7434-004D-9711-9FE771410F28}"/>
                </a:ext>
              </a:extLst>
            </p:cNvPr>
            <p:cNvGrpSpPr/>
            <p:nvPr/>
          </p:nvGrpSpPr>
          <p:grpSpPr>
            <a:xfrm>
              <a:off x="7806081" y="744500"/>
              <a:ext cx="1948727" cy="1948727"/>
              <a:chOff x="7806081" y="744500"/>
              <a:chExt cx="1948727" cy="1948727"/>
            </a:xfrm>
          </p:grpSpPr>
          <p:pic>
            <p:nvPicPr>
              <p:cNvPr id="21" name="Graphic 20" descr="Brain in head outline">
                <a:extLst>
                  <a:ext uri="{FF2B5EF4-FFF2-40B4-BE49-F238E27FC236}">
                    <a16:creationId xmlns:a16="http://schemas.microsoft.com/office/drawing/2014/main" id="{79683058-FF94-E27E-5E41-994678A81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06081" y="744500"/>
                <a:ext cx="1948727" cy="1948727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7696272-8284-40BA-D56B-328E000F26F0}"/>
                  </a:ext>
                </a:extLst>
              </p:cNvPr>
              <p:cNvGrpSpPr/>
              <p:nvPr/>
            </p:nvGrpSpPr>
            <p:grpSpPr>
              <a:xfrm>
                <a:off x="8283619" y="1133516"/>
                <a:ext cx="657047" cy="770640"/>
                <a:chOff x="473919" y="1151387"/>
                <a:chExt cx="492785" cy="577980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33F5DC6-1413-787E-B390-BFE368ABE11C}"/>
                    </a:ext>
                  </a:extLst>
                </p:cNvPr>
                <p:cNvSpPr/>
                <p:nvPr/>
              </p:nvSpPr>
              <p:spPr>
                <a:xfrm>
                  <a:off x="473919" y="1352166"/>
                  <a:ext cx="85859" cy="8585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D2C2A1F1-0E08-D627-796A-7D8CBDEB45CF}"/>
                    </a:ext>
                  </a:extLst>
                </p:cNvPr>
                <p:cNvSpPr/>
                <p:nvPr/>
              </p:nvSpPr>
              <p:spPr>
                <a:xfrm>
                  <a:off x="624465" y="1151387"/>
                  <a:ext cx="85859" cy="8585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0A287B09-72C3-7A62-3488-ABD807DEB290}"/>
                    </a:ext>
                  </a:extLst>
                </p:cNvPr>
                <p:cNvSpPr/>
                <p:nvPr/>
              </p:nvSpPr>
              <p:spPr>
                <a:xfrm>
                  <a:off x="880845" y="1172228"/>
                  <a:ext cx="85859" cy="8585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602352FD-C08E-0F77-E064-D6D4AB2C121C}"/>
                    </a:ext>
                  </a:extLst>
                </p:cNvPr>
                <p:cNvSpPr/>
                <p:nvPr/>
              </p:nvSpPr>
              <p:spPr>
                <a:xfrm>
                  <a:off x="667395" y="1475157"/>
                  <a:ext cx="85859" cy="8585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A5CCE10D-7D92-2927-C7BD-E3902FA3F0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324" y="1588187"/>
                  <a:ext cx="1136" cy="1411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76013ED0-CE75-A366-E8EC-68A29D7BA5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9778" y="1448263"/>
                  <a:ext cx="91825" cy="4141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261CE673-63FE-CCA3-B7ED-6E1F08AF2B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4312" y="1241371"/>
                  <a:ext cx="90153" cy="8734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E7F82ADF-CED1-1B97-A5F8-78142EB45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9122" y="1178615"/>
                  <a:ext cx="138452" cy="157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C790D4A-4FB7-4C15-F08C-C6ECD9467A9C}"/>
              </a:ext>
            </a:extLst>
          </p:cNvPr>
          <p:cNvGrpSpPr/>
          <p:nvPr/>
        </p:nvGrpSpPr>
        <p:grpSpPr>
          <a:xfrm>
            <a:off x="2435144" y="1362554"/>
            <a:ext cx="4513412" cy="1856775"/>
            <a:chOff x="7253915" y="1226728"/>
            <a:chExt cx="4513412" cy="1856775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2479EB-5CF1-AF1E-CC54-EF7B8BB3CFA2}"/>
                </a:ext>
              </a:extLst>
            </p:cNvPr>
            <p:cNvSpPr/>
            <p:nvPr/>
          </p:nvSpPr>
          <p:spPr>
            <a:xfrm rot="19810277">
              <a:off x="8330910" y="1774533"/>
              <a:ext cx="1092200" cy="656167"/>
            </a:xfrm>
            <a:custGeom>
              <a:avLst/>
              <a:gdLst>
                <a:gd name="connsiteX0" fmla="*/ 0 w 1533525"/>
                <a:gd name="connsiteY0" fmla="*/ 0 h 536781"/>
                <a:gd name="connsiteX1" fmla="*/ 298450 w 1533525"/>
                <a:gd name="connsiteY1" fmla="*/ 260350 h 536781"/>
                <a:gd name="connsiteX2" fmla="*/ 819150 w 1533525"/>
                <a:gd name="connsiteY2" fmla="*/ 492125 h 536781"/>
                <a:gd name="connsiteX3" fmla="*/ 1533525 w 1533525"/>
                <a:gd name="connsiteY3" fmla="*/ 536575 h 536781"/>
                <a:gd name="connsiteX0" fmla="*/ 0 w 819150"/>
                <a:gd name="connsiteY0" fmla="*/ 0 h 492125"/>
                <a:gd name="connsiteX1" fmla="*/ 298450 w 819150"/>
                <a:gd name="connsiteY1" fmla="*/ 260350 h 492125"/>
                <a:gd name="connsiteX2" fmla="*/ 819150 w 819150"/>
                <a:gd name="connsiteY2" fmla="*/ 492125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9150" h="492125">
                  <a:moveTo>
                    <a:pt x="0" y="0"/>
                  </a:moveTo>
                  <a:cubicBezTo>
                    <a:pt x="80962" y="89164"/>
                    <a:pt x="161925" y="178329"/>
                    <a:pt x="298450" y="260350"/>
                  </a:cubicBezTo>
                  <a:cubicBezTo>
                    <a:pt x="434975" y="342371"/>
                    <a:pt x="613304" y="446088"/>
                    <a:pt x="819150" y="492125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F6468AC-C1FD-6982-8190-D13120C96E95}"/>
                </a:ext>
              </a:extLst>
            </p:cNvPr>
            <p:cNvSpPr/>
            <p:nvPr/>
          </p:nvSpPr>
          <p:spPr>
            <a:xfrm rot="19810277">
              <a:off x="7855232" y="1937042"/>
              <a:ext cx="343891" cy="170041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  <a:gd name="connsiteX0" fmla="*/ 54854 w 193361"/>
                <a:gd name="connsiteY0" fmla="*/ 0 h 169224"/>
                <a:gd name="connsiteX1" fmla="*/ 3096 w 193361"/>
                <a:gd name="connsiteY1" fmla="*/ 155276 h 169224"/>
                <a:gd name="connsiteX2" fmla="*/ 135367 w 193361"/>
                <a:gd name="connsiteY2" fmla="*/ 155276 h 169224"/>
                <a:gd name="connsiteX3" fmla="*/ 192338 w 193361"/>
                <a:gd name="connsiteY3" fmla="*/ 97587 h 169224"/>
                <a:gd name="connsiteX4" fmla="*/ 187126 w 193361"/>
                <a:gd name="connsiteY4" fmla="*/ 17253 h 169224"/>
                <a:gd name="connsiteX0" fmla="*/ 54854 w 193006"/>
                <a:gd name="connsiteY0" fmla="*/ 0 h 169224"/>
                <a:gd name="connsiteX1" fmla="*/ 3096 w 193006"/>
                <a:gd name="connsiteY1" fmla="*/ 155276 h 169224"/>
                <a:gd name="connsiteX2" fmla="*/ 135367 w 193006"/>
                <a:gd name="connsiteY2" fmla="*/ 155276 h 169224"/>
                <a:gd name="connsiteX3" fmla="*/ 192338 w 193006"/>
                <a:gd name="connsiteY3" fmla="*/ 97587 h 169224"/>
                <a:gd name="connsiteX4" fmla="*/ 158551 w 193006"/>
                <a:gd name="connsiteY4" fmla="*/ 29953 h 169224"/>
                <a:gd name="connsiteX0" fmla="*/ 54854 w 202369"/>
                <a:gd name="connsiteY0" fmla="*/ 0 h 169224"/>
                <a:gd name="connsiteX1" fmla="*/ 3096 w 202369"/>
                <a:gd name="connsiteY1" fmla="*/ 155276 h 169224"/>
                <a:gd name="connsiteX2" fmla="*/ 135367 w 202369"/>
                <a:gd name="connsiteY2" fmla="*/ 155276 h 169224"/>
                <a:gd name="connsiteX3" fmla="*/ 192338 w 202369"/>
                <a:gd name="connsiteY3" fmla="*/ 97587 h 169224"/>
                <a:gd name="connsiteX4" fmla="*/ 158551 w 202369"/>
                <a:gd name="connsiteY4" fmla="*/ 29953 h 169224"/>
                <a:gd name="connsiteX0" fmla="*/ 14434 w 161949"/>
                <a:gd name="connsiteY0" fmla="*/ 0 h 155312"/>
                <a:gd name="connsiteX1" fmla="*/ 26176 w 161949"/>
                <a:gd name="connsiteY1" fmla="*/ 104476 h 155312"/>
                <a:gd name="connsiteX2" fmla="*/ 94947 w 161949"/>
                <a:gd name="connsiteY2" fmla="*/ 155276 h 155312"/>
                <a:gd name="connsiteX3" fmla="*/ 151918 w 161949"/>
                <a:gd name="connsiteY3" fmla="*/ 97587 h 155312"/>
                <a:gd name="connsiteX4" fmla="*/ 118131 w 161949"/>
                <a:gd name="connsiteY4" fmla="*/ 29953 h 155312"/>
                <a:gd name="connsiteX0" fmla="*/ 5628 w 257918"/>
                <a:gd name="connsiteY0" fmla="*/ 51606 h 127531"/>
                <a:gd name="connsiteX1" fmla="*/ 122145 w 257918"/>
                <a:gd name="connsiteY1" fmla="*/ 76707 h 127531"/>
                <a:gd name="connsiteX2" fmla="*/ 190916 w 257918"/>
                <a:gd name="connsiteY2" fmla="*/ 127507 h 127531"/>
                <a:gd name="connsiteX3" fmla="*/ 247887 w 257918"/>
                <a:gd name="connsiteY3" fmla="*/ 69818 h 127531"/>
                <a:gd name="connsiteX4" fmla="*/ 214100 w 257918"/>
                <a:gd name="connsiteY4" fmla="*/ 2184 h 12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18" h="127531">
                  <a:moveTo>
                    <a:pt x="5628" y="51606"/>
                  </a:moveTo>
                  <a:cubicBezTo>
                    <a:pt x="-26961" y="116304"/>
                    <a:pt x="91264" y="64057"/>
                    <a:pt x="122145" y="76707"/>
                  </a:cubicBezTo>
                  <a:cubicBezTo>
                    <a:pt x="153026" y="89357"/>
                    <a:pt x="169959" y="128655"/>
                    <a:pt x="190916" y="127507"/>
                  </a:cubicBezTo>
                  <a:cubicBezTo>
                    <a:pt x="211873" y="126359"/>
                    <a:pt x="239261" y="92822"/>
                    <a:pt x="247887" y="69818"/>
                  </a:cubicBezTo>
                  <a:cubicBezTo>
                    <a:pt x="256513" y="46814"/>
                    <a:pt x="276581" y="-12014"/>
                    <a:pt x="214100" y="2184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85E6E15-39ED-E212-E8BD-3F2BE6D919D2}"/>
                </a:ext>
              </a:extLst>
            </p:cNvPr>
            <p:cNvSpPr/>
            <p:nvPr/>
          </p:nvSpPr>
          <p:spPr>
            <a:xfrm rot="19810277">
              <a:off x="8397745" y="194509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7C912AB-09C2-5CB8-8310-976A9BD1C8F3}"/>
                </a:ext>
              </a:extLst>
            </p:cNvPr>
            <p:cNvSpPr/>
            <p:nvPr/>
          </p:nvSpPr>
          <p:spPr>
            <a:xfrm rot="19810277">
              <a:off x="8816070" y="188905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3392FD3-A6B8-BB73-6E6E-B9DF8C643EDF}"/>
                </a:ext>
              </a:extLst>
            </p:cNvPr>
            <p:cNvSpPr/>
            <p:nvPr/>
          </p:nvSpPr>
          <p:spPr>
            <a:xfrm rot="19810277">
              <a:off x="9054667" y="192032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4AFA0CD-5CA8-D60B-72E6-5E7F2502DBF9}"/>
                </a:ext>
              </a:extLst>
            </p:cNvPr>
            <p:cNvSpPr/>
            <p:nvPr/>
          </p:nvSpPr>
          <p:spPr>
            <a:xfrm rot="19810277">
              <a:off x="8923364" y="2192923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FAF9882-1F66-0D9D-80B4-BE3C0183E3C2}"/>
                </a:ext>
              </a:extLst>
            </p:cNvPr>
            <p:cNvSpPr/>
            <p:nvPr/>
          </p:nvSpPr>
          <p:spPr>
            <a:xfrm rot="19810277">
              <a:off x="9740098" y="185695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4C9F31B-DCC2-3AAB-6297-E4CFB7063495}"/>
                </a:ext>
              </a:extLst>
            </p:cNvPr>
            <p:cNvSpPr/>
            <p:nvPr/>
          </p:nvSpPr>
          <p:spPr>
            <a:xfrm rot="19810277">
              <a:off x="9744612" y="171795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0DCB784-95CC-80C5-8128-6A2BD9266F51}"/>
                </a:ext>
              </a:extLst>
            </p:cNvPr>
            <p:cNvSpPr/>
            <p:nvPr/>
          </p:nvSpPr>
          <p:spPr>
            <a:xfrm rot="19810277">
              <a:off x="9697113" y="200749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3E88177-3A77-A688-DF0D-C3C1E4BBB9E1}"/>
                </a:ext>
              </a:extLst>
            </p:cNvPr>
            <p:cNvSpPr/>
            <p:nvPr/>
          </p:nvSpPr>
          <p:spPr>
            <a:xfrm rot="19810277">
              <a:off x="9888980" y="189748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A9FCB21-4717-20A8-2DD8-365F53B11916}"/>
                </a:ext>
              </a:extLst>
            </p:cNvPr>
            <p:cNvSpPr/>
            <p:nvPr/>
          </p:nvSpPr>
          <p:spPr>
            <a:xfrm rot="19810277">
              <a:off x="9899473" y="1639687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05F6CE1-B536-2166-7A99-F88B2C67F11C}"/>
                </a:ext>
              </a:extLst>
            </p:cNvPr>
            <p:cNvSpPr/>
            <p:nvPr/>
          </p:nvSpPr>
          <p:spPr>
            <a:xfrm rot="19810277">
              <a:off x="9608681" y="182923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BC8D1DD-447F-CE16-80E4-3119FD5AD83C}"/>
                </a:ext>
              </a:extLst>
            </p:cNvPr>
            <p:cNvSpPr/>
            <p:nvPr/>
          </p:nvSpPr>
          <p:spPr>
            <a:xfrm rot="19810277">
              <a:off x="9848805" y="209027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EE259E-896B-BF20-5597-D4785F6B916A}"/>
                </a:ext>
              </a:extLst>
            </p:cNvPr>
            <p:cNvSpPr/>
            <p:nvPr/>
          </p:nvSpPr>
          <p:spPr>
            <a:xfrm rot="19810277">
              <a:off x="10038791" y="1937478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A3F6303-0D42-1B27-A165-E56229B47DFD}"/>
                </a:ext>
              </a:extLst>
            </p:cNvPr>
            <p:cNvSpPr/>
            <p:nvPr/>
          </p:nvSpPr>
          <p:spPr>
            <a:xfrm rot="19810277">
              <a:off x="10026946" y="169131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68CDDA1-80B0-4E85-03E4-1BB891EDDBB0}"/>
                </a:ext>
              </a:extLst>
            </p:cNvPr>
            <p:cNvSpPr/>
            <p:nvPr/>
          </p:nvSpPr>
          <p:spPr>
            <a:xfrm rot="19810277">
              <a:off x="9693629" y="1575216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FB611E2-8AAC-594C-17D4-B6D32BCE5883}"/>
                </a:ext>
              </a:extLst>
            </p:cNvPr>
            <p:cNvSpPr/>
            <p:nvPr/>
          </p:nvSpPr>
          <p:spPr>
            <a:xfrm rot="19810277">
              <a:off x="9895768" y="1509990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2FE304-4396-97D2-1ED8-882572EAFE1F}"/>
                </a:ext>
              </a:extLst>
            </p:cNvPr>
            <p:cNvSpPr txBox="1"/>
            <p:nvPr/>
          </p:nvSpPr>
          <p:spPr>
            <a:xfrm>
              <a:off x="7253915" y="1226728"/>
              <a:ext cx="1362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A79F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Physiological form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00A79F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67D039-457D-4FB7-B07D-C207C68593A8}"/>
                </a:ext>
              </a:extLst>
            </p:cNvPr>
            <p:cNvSpPr txBox="1"/>
            <p:nvPr/>
          </p:nvSpPr>
          <p:spPr>
            <a:xfrm>
              <a:off x="8195918" y="2498728"/>
              <a:ext cx="1362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30613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pathological confirmation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08349C2-C1D7-8DA8-6CB3-F2285E2D795B}"/>
                </a:ext>
              </a:extLst>
            </p:cNvPr>
            <p:cNvSpPr txBox="1"/>
            <p:nvPr/>
          </p:nvSpPr>
          <p:spPr>
            <a:xfrm>
              <a:off x="10405143" y="1672707"/>
              <a:ext cx="136218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30613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aggregate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3CCD3D9-B7AE-504F-A1EC-787F13861614}"/>
                </a:ext>
              </a:extLst>
            </p:cNvPr>
            <p:cNvSpPr/>
            <p:nvPr/>
          </p:nvSpPr>
          <p:spPr>
            <a:xfrm rot="19810277">
              <a:off x="8577419" y="1292832"/>
              <a:ext cx="343891" cy="170041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  <a:gd name="connsiteX0" fmla="*/ 54854 w 193361"/>
                <a:gd name="connsiteY0" fmla="*/ 0 h 169224"/>
                <a:gd name="connsiteX1" fmla="*/ 3096 w 193361"/>
                <a:gd name="connsiteY1" fmla="*/ 155276 h 169224"/>
                <a:gd name="connsiteX2" fmla="*/ 135367 w 193361"/>
                <a:gd name="connsiteY2" fmla="*/ 155276 h 169224"/>
                <a:gd name="connsiteX3" fmla="*/ 192338 w 193361"/>
                <a:gd name="connsiteY3" fmla="*/ 97587 h 169224"/>
                <a:gd name="connsiteX4" fmla="*/ 187126 w 193361"/>
                <a:gd name="connsiteY4" fmla="*/ 17253 h 169224"/>
                <a:gd name="connsiteX0" fmla="*/ 54854 w 193006"/>
                <a:gd name="connsiteY0" fmla="*/ 0 h 169224"/>
                <a:gd name="connsiteX1" fmla="*/ 3096 w 193006"/>
                <a:gd name="connsiteY1" fmla="*/ 155276 h 169224"/>
                <a:gd name="connsiteX2" fmla="*/ 135367 w 193006"/>
                <a:gd name="connsiteY2" fmla="*/ 155276 h 169224"/>
                <a:gd name="connsiteX3" fmla="*/ 192338 w 193006"/>
                <a:gd name="connsiteY3" fmla="*/ 97587 h 169224"/>
                <a:gd name="connsiteX4" fmla="*/ 158551 w 193006"/>
                <a:gd name="connsiteY4" fmla="*/ 29953 h 169224"/>
                <a:gd name="connsiteX0" fmla="*/ 54854 w 202369"/>
                <a:gd name="connsiteY0" fmla="*/ 0 h 169224"/>
                <a:gd name="connsiteX1" fmla="*/ 3096 w 202369"/>
                <a:gd name="connsiteY1" fmla="*/ 155276 h 169224"/>
                <a:gd name="connsiteX2" fmla="*/ 135367 w 202369"/>
                <a:gd name="connsiteY2" fmla="*/ 155276 h 169224"/>
                <a:gd name="connsiteX3" fmla="*/ 192338 w 202369"/>
                <a:gd name="connsiteY3" fmla="*/ 97587 h 169224"/>
                <a:gd name="connsiteX4" fmla="*/ 158551 w 202369"/>
                <a:gd name="connsiteY4" fmla="*/ 29953 h 169224"/>
                <a:gd name="connsiteX0" fmla="*/ 14434 w 161949"/>
                <a:gd name="connsiteY0" fmla="*/ 0 h 155312"/>
                <a:gd name="connsiteX1" fmla="*/ 26176 w 161949"/>
                <a:gd name="connsiteY1" fmla="*/ 104476 h 155312"/>
                <a:gd name="connsiteX2" fmla="*/ 94947 w 161949"/>
                <a:gd name="connsiteY2" fmla="*/ 155276 h 155312"/>
                <a:gd name="connsiteX3" fmla="*/ 151918 w 161949"/>
                <a:gd name="connsiteY3" fmla="*/ 97587 h 155312"/>
                <a:gd name="connsiteX4" fmla="*/ 118131 w 161949"/>
                <a:gd name="connsiteY4" fmla="*/ 29953 h 155312"/>
                <a:gd name="connsiteX0" fmla="*/ 5628 w 257918"/>
                <a:gd name="connsiteY0" fmla="*/ 51606 h 127531"/>
                <a:gd name="connsiteX1" fmla="*/ 122145 w 257918"/>
                <a:gd name="connsiteY1" fmla="*/ 76707 h 127531"/>
                <a:gd name="connsiteX2" fmla="*/ 190916 w 257918"/>
                <a:gd name="connsiteY2" fmla="*/ 127507 h 127531"/>
                <a:gd name="connsiteX3" fmla="*/ 247887 w 257918"/>
                <a:gd name="connsiteY3" fmla="*/ 69818 h 127531"/>
                <a:gd name="connsiteX4" fmla="*/ 214100 w 257918"/>
                <a:gd name="connsiteY4" fmla="*/ 2184 h 12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18" h="127531">
                  <a:moveTo>
                    <a:pt x="5628" y="51606"/>
                  </a:moveTo>
                  <a:cubicBezTo>
                    <a:pt x="-26961" y="116304"/>
                    <a:pt x="91264" y="64057"/>
                    <a:pt x="122145" y="76707"/>
                  </a:cubicBezTo>
                  <a:cubicBezTo>
                    <a:pt x="153026" y="89357"/>
                    <a:pt x="169959" y="128655"/>
                    <a:pt x="190916" y="127507"/>
                  </a:cubicBezTo>
                  <a:cubicBezTo>
                    <a:pt x="211873" y="126359"/>
                    <a:pt x="239261" y="92822"/>
                    <a:pt x="247887" y="69818"/>
                  </a:cubicBezTo>
                  <a:cubicBezTo>
                    <a:pt x="256513" y="46814"/>
                    <a:pt x="276581" y="-12014"/>
                    <a:pt x="214100" y="2184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3391660-421F-ADA4-69A5-73752A57EEEA}"/>
                </a:ext>
              </a:extLst>
            </p:cNvPr>
            <p:cNvSpPr/>
            <p:nvPr/>
          </p:nvSpPr>
          <p:spPr>
            <a:xfrm rot="371822">
              <a:off x="8818804" y="1564992"/>
              <a:ext cx="208939" cy="232216"/>
            </a:xfrm>
            <a:custGeom>
              <a:avLst/>
              <a:gdLst>
                <a:gd name="connsiteX0" fmla="*/ 0 w 1533525"/>
                <a:gd name="connsiteY0" fmla="*/ 0 h 536781"/>
                <a:gd name="connsiteX1" fmla="*/ 298450 w 1533525"/>
                <a:gd name="connsiteY1" fmla="*/ 260350 h 536781"/>
                <a:gd name="connsiteX2" fmla="*/ 819150 w 1533525"/>
                <a:gd name="connsiteY2" fmla="*/ 492125 h 536781"/>
                <a:gd name="connsiteX3" fmla="*/ 1533525 w 1533525"/>
                <a:gd name="connsiteY3" fmla="*/ 536575 h 536781"/>
                <a:gd name="connsiteX0" fmla="*/ 0 w 819150"/>
                <a:gd name="connsiteY0" fmla="*/ 0 h 492125"/>
                <a:gd name="connsiteX1" fmla="*/ 298450 w 819150"/>
                <a:gd name="connsiteY1" fmla="*/ 260350 h 492125"/>
                <a:gd name="connsiteX2" fmla="*/ 819150 w 819150"/>
                <a:gd name="connsiteY2" fmla="*/ 492125 h 4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9150" h="492125">
                  <a:moveTo>
                    <a:pt x="0" y="0"/>
                  </a:moveTo>
                  <a:cubicBezTo>
                    <a:pt x="80962" y="89164"/>
                    <a:pt x="161925" y="178329"/>
                    <a:pt x="298450" y="260350"/>
                  </a:cubicBezTo>
                  <a:cubicBezTo>
                    <a:pt x="434975" y="342371"/>
                    <a:pt x="613304" y="446088"/>
                    <a:pt x="819150" y="492125"/>
                  </a:cubicBezTo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0FAAEB2F-E97B-895B-1964-1705D28BB669}"/>
              </a:ext>
            </a:extLst>
          </p:cNvPr>
          <p:cNvSpPr/>
          <p:nvPr/>
        </p:nvSpPr>
        <p:spPr>
          <a:xfrm>
            <a:off x="1066015" y="3629859"/>
            <a:ext cx="1942250" cy="20313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0D7E1B-1AC2-26E0-B3E8-CB0BCAFA6422}"/>
              </a:ext>
            </a:extLst>
          </p:cNvPr>
          <p:cNvSpPr txBox="1"/>
          <p:nvPr/>
        </p:nvSpPr>
        <p:spPr>
          <a:xfrm>
            <a:off x="1286175" y="3668965"/>
            <a:ext cx="151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Alzheimer (AD)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B437159-36EE-1226-E7E4-45B4D2E6190F}"/>
              </a:ext>
            </a:extLst>
          </p:cNvPr>
          <p:cNvGrpSpPr/>
          <p:nvPr/>
        </p:nvGrpSpPr>
        <p:grpSpPr>
          <a:xfrm>
            <a:off x="1255031" y="4122918"/>
            <a:ext cx="679611" cy="807846"/>
            <a:chOff x="4403214" y="4789490"/>
            <a:chExt cx="679611" cy="807846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7A0F43E-6EB4-9B83-47D5-1E2F889059B4}"/>
                </a:ext>
              </a:extLst>
            </p:cNvPr>
            <p:cNvSpPr/>
            <p:nvPr/>
          </p:nvSpPr>
          <p:spPr>
            <a:xfrm rot="19810277">
              <a:off x="4534631" y="513645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564E147-BC0B-D633-0506-DD81BED9B7C5}"/>
                </a:ext>
              </a:extLst>
            </p:cNvPr>
            <p:cNvSpPr/>
            <p:nvPr/>
          </p:nvSpPr>
          <p:spPr>
            <a:xfrm rot="19810277">
              <a:off x="4539145" y="499745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E92D238-05B6-6C67-5ABE-843F93D93324}"/>
                </a:ext>
              </a:extLst>
            </p:cNvPr>
            <p:cNvSpPr/>
            <p:nvPr/>
          </p:nvSpPr>
          <p:spPr>
            <a:xfrm rot="19810277">
              <a:off x="4491646" y="528699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B7988499-572B-4518-4378-4D03CED65F1F}"/>
                </a:ext>
              </a:extLst>
            </p:cNvPr>
            <p:cNvSpPr/>
            <p:nvPr/>
          </p:nvSpPr>
          <p:spPr>
            <a:xfrm rot="19810277">
              <a:off x="4683513" y="517698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6BB822A-424A-752A-0BFA-3F8D2CA24924}"/>
                </a:ext>
              </a:extLst>
            </p:cNvPr>
            <p:cNvSpPr/>
            <p:nvPr/>
          </p:nvSpPr>
          <p:spPr>
            <a:xfrm rot="19810277">
              <a:off x="4694006" y="4919187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065E839-499A-3201-8B45-CA269C3AB5C4}"/>
                </a:ext>
              </a:extLst>
            </p:cNvPr>
            <p:cNvSpPr/>
            <p:nvPr/>
          </p:nvSpPr>
          <p:spPr>
            <a:xfrm rot="19810277">
              <a:off x="4403214" y="510873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0A05834E-FD1B-418B-17AC-AAA98ACA21BC}"/>
                </a:ext>
              </a:extLst>
            </p:cNvPr>
            <p:cNvSpPr/>
            <p:nvPr/>
          </p:nvSpPr>
          <p:spPr>
            <a:xfrm rot="19810277">
              <a:off x="4643338" y="536977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E18F661-AA0F-F228-521D-63FDD9375B62}"/>
                </a:ext>
              </a:extLst>
            </p:cNvPr>
            <p:cNvSpPr/>
            <p:nvPr/>
          </p:nvSpPr>
          <p:spPr>
            <a:xfrm rot="19810277">
              <a:off x="4833324" y="5216978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AEE1515-EBBB-E204-EF2A-926EB3BC0726}"/>
                </a:ext>
              </a:extLst>
            </p:cNvPr>
            <p:cNvSpPr/>
            <p:nvPr/>
          </p:nvSpPr>
          <p:spPr>
            <a:xfrm rot="19810277">
              <a:off x="4821479" y="497081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20DA005-7A13-E735-0570-909438753EAD}"/>
                </a:ext>
              </a:extLst>
            </p:cNvPr>
            <p:cNvSpPr/>
            <p:nvPr/>
          </p:nvSpPr>
          <p:spPr>
            <a:xfrm rot="19810277">
              <a:off x="4488162" y="4854716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524633C-C889-F2F8-7C8B-A87B69F8E893}"/>
                </a:ext>
              </a:extLst>
            </p:cNvPr>
            <p:cNvSpPr/>
            <p:nvPr/>
          </p:nvSpPr>
          <p:spPr>
            <a:xfrm rot="19810277">
              <a:off x="4690301" y="4789490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8401E3E-CFAE-4763-17ED-1FF9F7B86423}"/>
              </a:ext>
            </a:extLst>
          </p:cNvPr>
          <p:cNvSpPr txBox="1"/>
          <p:nvPr/>
        </p:nvSpPr>
        <p:spPr>
          <a:xfrm>
            <a:off x="1210743" y="5088700"/>
            <a:ext cx="667714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Tau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211C852-0F8E-D06D-BD00-372FBC82C246}"/>
              </a:ext>
            </a:extLst>
          </p:cNvPr>
          <p:cNvGrpSpPr/>
          <p:nvPr/>
        </p:nvGrpSpPr>
        <p:grpSpPr>
          <a:xfrm>
            <a:off x="2145575" y="4099504"/>
            <a:ext cx="679611" cy="807846"/>
            <a:chOff x="4403214" y="4789490"/>
            <a:chExt cx="679611" cy="807846"/>
          </a:xfrm>
        </p:grpSpPr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757D94CC-A959-5A4E-A08D-4C3EE1E64CC7}"/>
                </a:ext>
              </a:extLst>
            </p:cNvPr>
            <p:cNvSpPr/>
            <p:nvPr/>
          </p:nvSpPr>
          <p:spPr>
            <a:xfrm rot="19810277">
              <a:off x="4534631" y="513645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2640B548-9B78-3800-6378-DCA71D008794}"/>
                </a:ext>
              </a:extLst>
            </p:cNvPr>
            <p:cNvSpPr/>
            <p:nvPr/>
          </p:nvSpPr>
          <p:spPr>
            <a:xfrm rot="19810277">
              <a:off x="4539145" y="499745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7473BA6-2224-FC2B-2E73-6A922CDB5463}"/>
                </a:ext>
              </a:extLst>
            </p:cNvPr>
            <p:cNvSpPr/>
            <p:nvPr/>
          </p:nvSpPr>
          <p:spPr>
            <a:xfrm rot="19810277">
              <a:off x="4491646" y="528699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14192F8-35B7-52E9-D868-E324F5E14864}"/>
                </a:ext>
              </a:extLst>
            </p:cNvPr>
            <p:cNvSpPr/>
            <p:nvPr/>
          </p:nvSpPr>
          <p:spPr>
            <a:xfrm rot="19810277">
              <a:off x="4683513" y="517698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795684E3-7B41-757D-7A74-21428ECBF5A4}"/>
                </a:ext>
              </a:extLst>
            </p:cNvPr>
            <p:cNvSpPr/>
            <p:nvPr/>
          </p:nvSpPr>
          <p:spPr>
            <a:xfrm rot="19810277">
              <a:off x="4694006" y="4919187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7B37605-6007-A889-0301-D3974C23050C}"/>
                </a:ext>
              </a:extLst>
            </p:cNvPr>
            <p:cNvSpPr/>
            <p:nvPr/>
          </p:nvSpPr>
          <p:spPr>
            <a:xfrm rot="19810277">
              <a:off x="4403214" y="510873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97C966C-A60C-E160-287C-E2D5567C1EFE}"/>
                </a:ext>
              </a:extLst>
            </p:cNvPr>
            <p:cNvSpPr/>
            <p:nvPr/>
          </p:nvSpPr>
          <p:spPr>
            <a:xfrm rot="19810277">
              <a:off x="4643338" y="536977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695E63B-5B17-666E-693C-37ED765B8578}"/>
                </a:ext>
              </a:extLst>
            </p:cNvPr>
            <p:cNvSpPr/>
            <p:nvPr/>
          </p:nvSpPr>
          <p:spPr>
            <a:xfrm rot="19810277">
              <a:off x="4833324" y="5216978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4F98BC2-4538-54A4-9628-AFF8AC65AF94}"/>
                </a:ext>
              </a:extLst>
            </p:cNvPr>
            <p:cNvSpPr/>
            <p:nvPr/>
          </p:nvSpPr>
          <p:spPr>
            <a:xfrm rot="19810277">
              <a:off x="4821479" y="497081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F36648B-EE7C-D76C-6526-799359522B0E}"/>
                </a:ext>
              </a:extLst>
            </p:cNvPr>
            <p:cNvSpPr/>
            <p:nvPr/>
          </p:nvSpPr>
          <p:spPr>
            <a:xfrm rot="19810277">
              <a:off x="4488162" y="4854716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C92736A-F4F9-A42A-163F-BAB40E60CEA1}"/>
                </a:ext>
              </a:extLst>
            </p:cNvPr>
            <p:cNvSpPr/>
            <p:nvPr/>
          </p:nvSpPr>
          <p:spPr>
            <a:xfrm rot="19810277">
              <a:off x="4690301" y="4789490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A57F2C45-4CE6-005C-741E-E6C15E6467A2}"/>
              </a:ext>
            </a:extLst>
          </p:cNvPr>
          <p:cNvSpPr txBox="1"/>
          <p:nvPr/>
        </p:nvSpPr>
        <p:spPr>
          <a:xfrm>
            <a:off x="1950641" y="5084028"/>
            <a:ext cx="1074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Amyloid-β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FECC41AB-C24E-D6F3-DCBA-BE87F6598DB1}"/>
              </a:ext>
            </a:extLst>
          </p:cNvPr>
          <p:cNvSpPr/>
          <p:nvPr/>
        </p:nvSpPr>
        <p:spPr>
          <a:xfrm>
            <a:off x="3116972" y="3649162"/>
            <a:ext cx="1627064" cy="20313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5D9E1F-85AB-D6A6-6E33-357A5498F5AE}"/>
              </a:ext>
            </a:extLst>
          </p:cNvPr>
          <p:cNvSpPr txBox="1"/>
          <p:nvPr/>
        </p:nvSpPr>
        <p:spPr>
          <a:xfrm>
            <a:off x="3165959" y="3688268"/>
            <a:ext cx="1588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Parkinson (PD)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901E6E3-16EA-5982-1B9F-84D6B1AE0A72}"/>
              </a:ext>
            </a:extLst>
          </p:cNvPr>
          <p:cNvGrpSpPr/>
          <p:nvPr/>
        </p:nvGrpSpPr>
        <p:grpSpPr>
          <a:xfrm>
            <a:off x="3571581" y="4154486"/>
            <a:ext cx="679611" cy="807846"/>
            <a:chOff x="4403214" y="4789490"/>
            <a:chExt cx="679611" cy="807846"/>
          </a:xfrm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756A9776-E49C-BDD7-8A32-005DB9B4AAE6}"/>
                </a:ext>
              </a:extLst>
            </p:cNvPr>
            <p:cNvSpPr/>
            <p:nvPr/>
          </p:nvSpPr>
          <p:spPr>
            <a:xfrm rot="19810277">
              <a:off x="4534631" y="513645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4CD4863E-3253-BAF9-A863-7DCE482B2DE8}"/>
                </a:ext>
              </a:extLst>
            </p:cNvPr>
            <p:cNvSpPr/>
            <p:nvPr/>
          </p:nvSpPr>
          <p:spPr>
            <a:xfrm rot="19810277">
              <a:off x="4539145" y="499745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C581FBC-0ABD-8178-2AFB-EC5977326396}"/>
                </a:ext>
              </a:extLst>
            </p:cNvPr>
            <p:cNvSpPr/>
            <p:nvPr/>
          </p:nvSpPr>
          <p:spPr>
            <a:xfrm rot="19810277">
              <a:off x="4491646" y="528699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B571887-EEEB-D081-6488-0CAD4650C7D5}"/>
                </a:ext>
              </a:extLst>
            </p:cNvPr>
            <p:cNvSpPr/>
            <p:nvPr/>
          </p:nvSpPr>
          <p:spPr>
            <a:xfrm rot="19810277">
              <a:off x="4683513" y="517698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823B3CD-DE40-450D-387D-12DB936AF4C1}"/>
                </a:ext>
              </a:extLst>
            </p:cNvPr>
            <p:cNvSpPr/>
            <p:nvPr/>
          </p:nvSpPr>
          <p:spPr>
            <a:xfrm rot="19810277">
              <a:off x="4694006" y="4919187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4F4EDDD-50ED-0815-DEB0-C500832E973F}"/>
                </a:ext>
              </a:extLst>
            </p:cNvPr>
            <p:cNvSpPr/>
            <p:nvPr/>
          </p:nvSpPr>
          <p:spPr>
            <a:xfrm rot="19810277">
              <a:off x="4403214" y="510873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D17C7B3-6B74-EDC4-CC3D-5A6B8AC059B7}"/>
                </a:ext>
              </a:extLst>
            </p:cNvPr>
            <p:cNvSpPr/>
            <p:nvPr/>
          </p:nvSpPr>
          <p:spPr>
            <a:xfrm rot="19810277">
              <a:off x="4643338" y="536977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A0EC3B6-CADF-0939-5331-1731B81C6699}"/>
                </a:ext>
              </a:extLst>
            </p:cNvPr>
            <p:cNvSpPr/>
            <p:nvPr/>
          </p:nvSpPr>
          <p:spPr>
            <a:xfrm rot="19810277">
              <a:off x="4833324" y="5216978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A2D2E99-230B-4667-F87A-B50D7228BF07}"/>
                </a:ext>
              </a:extLst>
            </p:cNvPr>
            <p:cNvSpPr/>
            <p:nvPr/>
          </p:nvSpPr>
          <p:spPr>
            <a:xfrm rot="19810277">
              <a:off x="4821479" y="497081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5112AC67-C565-D3D7-6565-303A50E9EBFD}"/>
                </a:ext>
              </a:extLst>
            </p:cNvPr>
            <p:cNvSpPr/>
            <p:nvPr/>
          </p:nvSpPr>
          <p:spPr>
            <a:xfrm rot="19810277">
              <a:off x="4488162" y="4854716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80AB2CC3-7A66-BB33-3579-A3BB1160AEEB}"/>
                </a:ext>
              </a:extLst>
            </p:cNvPr>
            <p:cNvSpPr/>
            <p:nvPr/>
          </p:nvSpPr>
          <p:spPr>
            <a:xfrm rot="19810277">
              <a:off x="4690301" y="4789490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AD4A9353-1EBD-DF11-08FD-CA1B68A10130}"/>
              </a:ext>
            </a:extLst>
          </p:cNvPr>
          <p:cNvSpPr txBox="1"/>
          <p:nvPr/>
        </p:nvSpPr>
        <p:spPr>
          <a:xfrm>
            <a:off x="3261699" y="5108003"/>
            <a:ext cx="137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⍺-synuclein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1180A03B-7D48-4785-7E6A-8BBC0BE411CF}"/>
              </a:ext>
            </a:extLst>
          </p:cNvPr>
          <p:cNvSpPr/>
          <p:nvPr/>
        </p:nvSpPr>
        <p:spPr>
          <a:xfrm>
            <a:off x="4849907" y="3647874"/>
            <a:ext cx="1627064" cy="20313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34AB3BF-38F5-9527-CA2B-38504BB87EBB}"/>
              </a:ext>
            </a:extLst>
          </p:cNvPr>
          <p:cNvSpPr txBox="1"/>
          <p:nvPr/>
        </p:nvSpPr>
        <p:spPr>
          <a:xfrm>
            <a:off x="4849907" y="3686980"/>
            <a:ext cx="1588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600" dirty="0">
                <a:solidFill>
                  <a:srgbClr val="413C3A"/>
                </a:solidFill>
                <a:latin typeface="Gill Sans MT" panose="020B0502020104020203" pitchFamily="34" charset="77"/>
              </a:rPr>
              <a:t>Huntington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 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5080383-F5B0-B7E0-6D6F-25EA6DD5F5F7}"/>
              </a:ext>
            </a:extLst>
          </p:cNvPr>
          <p:cNvGrpSpPr/>
          <p:nvPr/>
        </p:nvGrpSpPr>
        <p:grpSpPr>
          <a:xfrm>
            <a:off x="5304516" y="4153198"/>
            <a:ext cx="679611" cy="807846"/>
            <a:chOff x="4403214" y="4789490"/>
            <a:chExt cx="679611" cy="807846"/>
          </a:xfrm>
        </p:grpSpPr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1000F19-146E-9C9D-036D-B979C2AD86AA}"/>
                </a:ext>
              </a:extLst>
            </p:cNvPr>
            <p:cNvSpPr/>
            <p:nvPr/>
          </p:nvSpPr>
          <p:spPr>
            <a:xfrm rot="19810277">
              <a:off x="4534631" y="513645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FA98900-FDBF-2DD6-BA07-58AE7F3390C4}"/>
                </a:ext>
              </a:extLst>
            </p:cNvPr>
            <p:cNvSpPr/>
            <p:nvPr/>
          </p:nvSpPr>
          <p:spPr>
            <a:xfrm rot="19810277">
              <a:off x="4539145" y="499745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1EE935F-4F8C-F500-D451-E935214DF619}"/>
                </a:ext>
              </a:extLst>
            </p:cNvPr>
            <p:cNvSpPr/>
            <p:nvPr/>
          </p:nvSpPr>
          <p:spPr>
            <a:xfrm rot="19810277">
              <a:off x="4491646" y="528699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04254A7D-0340-D454-A567-3EF15FE3A76F}"/>
                </a:ext>
              </a:extLst>
            </p:cNvPr>
            <p:cNvSpPr/>
            <p:nvPr/>
          </p:nvSpPr>
          <p:spPr>
            <a:xfrm rot="19810277">
              <a:off x="4683513" y="517698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7081896-42A3-0B03-7746-9D36D12492C1}"/>
                </a:ext>
              </a:extLst>
            </p:cNvPr>
            <p:cNvSpPr/>
            <p:nvPr/>
          </p:nvSpPr>
          <p:spPr>
            <a:xfrm rot="19810277">
              <a:off x="4694006" y="4919187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756B067-7CD5-EE45-63B5-B5E5A4E0DFCB}"/>
                </a:ext>
              </a:extLst>
            </p:cNvPr>
            <p:cNvSpPr/>
            <p:nvPr/>
          </p:nvSpPr>
          <p:spPr>
            <a:xfrm rot="19810277">
              <a:off x="4403214" y="510873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2F197A0F-8970-468F-3684-CCCDE1246EAA}"/>
                </a:ext>
              </a:extLst>
            </p:cNvPr>
            <p:cNvSpPr/>
            <p:nvPr/>
          </p:nvSpPr>
          <p:spPr>
            <a:xfrm rot="19810277">
              <a:off x="4643338" y="536977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D0DA30A-8432-427F-6D65-E53B4416F824}"/>
                </a:ext>
              </a:extLst>
            </p:cNvPr>
            <p:cNvSpPr/>
            <p:nvPr/>
          </p:nvSpPr>
          <p:spPr>
            <a:xfrm rot="19810277">
              <a:off x="4833324" y="5216978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30EDC954-DDB8-E8EF-72E3-5EE393BB1705}"/>
                </a:ext>
              </a:extLst>
            </p:cNvPr>
            <p:cNvSpPr/>
            <p:nvPr/>
          </p:nvSpPr>
          <p:spPr>
            <a:xfrm rot="19810277">
              <a:off x="4821479" y="497081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25E70CB-0BB7-B86E-ECB0-F0C081290195}"/>
                </a:ext>
              </a:extLst>
            </p:cNvPr>
            <p:cNvSpPr/>
            <p:nvPr/>
          </p:nvSpPr>
          <p:spPr>
            <a:xfrm rot="19810277">
              <a:off x="4488162" y="4854716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5D61C69D-9C17-0474-747B-4220FF691451}"/>
                </a:ext>
              </a:extLst>
            </p:cNvPr>
            <p:cNvSpPr/>
            <p:nvPr/>
          </p:nvSpPr>
          <p:spPr>
            <a:xfrm rot="19810277">
              <a:off x="4690301" y="4789490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E6CB18D1-EEA4-3411-99EF-3E4B586BC642}"/>
              </a:ext>
            </a:extLst>
          </p:cNvPr>
          <p:cNvSpPr txBox="1"/>
          <p:nvPr/>
        </p:nvSpPr>
        <p:spPr>
          <a:xfrm>
            <a:off x="4994634" y="5106715"/>
            <a:ext cx="137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Huntingtin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144" name="Espace réservé du contenu 1">
            <a:extLst>
              <a:ext uri="{FF2B5EF4-FFF2-40B4-BE49-F238E27FC236}">
                <a16:creationId xmlns:a16="http://schemas.microsoft.com/office/drawing/2014/main" id="{1F678CE8-8447-0504-D7A5-BF4166EB3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001" y="1437164"/>
            <a:ext cx="5052252" cy="4942416"/>
          </a:xfrm>
        </p:spPr>
        <p:txBody>
          <a:bodyPr>
            <a:normAutofit/>
          </a:bodyPr>
          <a:lstStyle/>
          <a:p>
            <a:r>
              <a:rPr lang="en-CH" sz="2000" noProof="0" dirty="0">
                <a:latin typeface="Gill Sans MT" panose="020B0502020104020203" pitchFamily="34" charset="77"/>
              </a:rPr>
              <a:t>Prion-like propagation of pathological aggregates throughout the brain</a:t>
            </a:r>
          </a:p>
          <a:p>
            <a:endParaRPr lang="en-CH" sz="2000" noProof="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Aggregates leads to cellular death and alterations of brain-related functions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noProof="0" dirty="0">
                <a:latin typeface="Gill Sans MT" panose="020B0502020104020203" pitchFamily="34" charset="77"/>
              </a:rPr>
              <a:t>Risk</a:t>
            </a:r>
            <a:r>
              <a:rPr lang="en-CH" sz="2000" dirty="0">
                <a:latin typeface="Gill Sans MT" panose="020B0502020104020203" pitchFamily="34" charset="77"/>
              </a:rPr>
              <a:t>s increase with age</a:t>
            </a:r>
          </a:p>
          <a:p>
            <a:pPr marL="0" indent="0">
              <a:buNone/>
            </a:pPr>
            <a:endParaRPr lang="en-CH" sz="2000" noProof="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Why cells fail to degrade such protein aggregates?</a:t>
            </a:r>
            <a:endParaRPr lang="en-US" sz="2000" noProof="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72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83" grpId="0"/>
      <p:bldP spid="99" grpId="0"/>
      <p:bldP spid="100" grpId="0" animBg="1"/>
      <p:bldP spid="101" grpId="0"/>
      <p:bldP spid="114" grpId="0"/>
      <p:bldP spid="128" grpId="0" animBg="1"/>
      <p:bldP spid="129" grpId="0"/>
      <p:bldP spid="1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CA024-D3E3-C557-FD65-E978E39D0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468AD1-810A-3C2E-F454-A999816C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Autophagy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239876-D734-6E36-070C-C84324D9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13FD0F-D83F-145A-5F66-9390F3FB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34AE19-7C53-3877-7354-649DDF98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7BA2D0-4EA0-4CBC-1331-6A048F40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5" t="31290" r="8432" b="15828"/>
          <a:stretch>
            <a:fillRect/>
          </a:stretch>
        </p:blipFill>
        <p:spPr>
          <a:xfrm>
            <a:off x="932559" y="1604290"/>
            <a:ext cx="9780353" cy="4454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EEA2CB-C45C-C1AD-E80E-346D483332B1}"/>
              </a:ext>
            </a:extLst>
          </p:cNvPr>
          <p:cNvSpPr txBox="1"/>
          <p:nvPr/>
        </p:nvSpPr>
        <p:spPr>
          <a:xfrm>
            <a:off x="968093" y="6462806"/>
            <a:ext cx="374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Palmer </a:t>
            </a:r>
            <a:r>
              <a:rPr lang="en-CH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et al</a:t>
            </a:r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., Neuron (2025)</a:t>
            </a:r>
          </a:p>
        </p:txBody>
      </p:sp>
    </p:spTree>
    <p:extLst>
      <p:ext uri="{BB962C8B-B14F-4D97-AF65-F5344CB8AC3E}">
        <p14:creationId xmlns:p14="http://schemas.microsoft.com/office/powerpoint/2010/main" val="870335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24D7-C69F-AE5C-F7B2-F24770D6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350AFB5-7073-3EB7-2228-61594CFA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Autophagy during Alzheimer’s disease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D035AF-6357-26AB-86D9-0F2E360E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CBBBF-DA4B-C831-549A-CE12CDEC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ADFC8-9B51-9DD6-CE4C-29CA7A22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E73A6F-DBA7-B8A8-2060-A7B7AF26C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5" t="31290" r="8432" b="15828"/>
          <a:stretch>
            <a:fillRect/>
          </a:stretch>
        </p:blipFill>
        <p:spPr>
          <a:xfrm>
            <a:off x="932559" y="1604290"/>
            <a:ext cx="9780353" cy="4454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4C0B7-6F80-F8C2-6E8F-8CE4A60A4129}"/>
              </a:ext>
            </a:extLst>
          </p:cNvPr>
          <p:cNvSpPr txBox="1"/>
          <p:nvPr/>
        </p:nvSpPr>
        <p:spPr>
          <a:xfrm>
            <a:off x="968093" y="6462806"/>
            <a:ext cx="374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Palmer </a:t>
            </a:r>
            <a:r>
              <a:rPr lang="en-CH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et al</a:t>
            </a:r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., Neuron (2025)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A04DE3-D8BE-EB44-2151-70402AE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20482" t="24798" r="2279" b="9132"/>
          <a:stretch>
            <a:fillRect/>
          </a:stretch>
        </p:blipFill>
        <p:spPr>
          <a:xfrm>
            <a:off x="1364566" y="1572727"/>
            <a:ext cx="9242599" cy="44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50F10-8AF3-1129-BBE3-8D6797DBE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0291B5C-A0F1-FEC6-0AF4-23E7148A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Autophagy during Parkinson’s disease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7EC286-D1CD-2904-A84B-AB375AEE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89A3BA-8F66-A701-0B0C-265D3104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A6BBD-011B-40DE-EBCD-30EA6091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81018-9E9E-C2C0-92D1-DD4EB4FDBC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5" t="31290" r="8432" b="15828"/>
          <a:stretch>
            <a:fillRect/>
          </a:stretch>
        </p:blipFill>
        <p:spPr>
          <a:xfrm>
            <a:off x="932559" y="1604290"/>
            <a:ext cx="9780353" cy="4454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0086DB-D3DE-3B96-1B80-908B756610D4}"/>
              </a:ext>
            </a:extLst>
          </p:cNvPr>
          <p:cNvSpPr txBox="1"/>
          <p:nvPr/>
        </p:nvSpPr>
        <p:spPr>
          <a:xfrm>
            <a:off x="968093" y="6462806"/>
            <a:ext cx="374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Palmer </a:t>
            </a:r>
            <a:r>
              <a:rPr lang="en-CH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et al</a:t>
            </a:r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., Neuron (2025)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177911-FF68-225D-6AE8-DFEBB3008917}"/>
              </a:ext>
            </a:extLst>
          </p:cNvPr>
          <p:cNvGrpSpPr/>
          <p:nvPr/>
        </p:nvGrpSpPr>
        <p:grpSpPr>
          <a:xfrm>
            <a:off x="1392702" y="1505243"/>
            <a:ext cx="9277358" cy="4573162"/>
            <a:chOff x="1392702" y="1505243"/>
            <a:chExt cx="9277358" cy="4573162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D348EB9-701D-4C8C-70AE-FE53F8AE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l="20800" t="23888" r="2096" b="10725"/>
            <a:stretch>
              <a:fillRect/>
            </a:stretch>
          </p:blipFill>
          <p:spPr>
            <a:xfrm>
              <a:off x="1392702" y="1613950"/>
              <a:ext cx="9277358" cy="44644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216321-405A-C2D0-EE97-11B3E916D792}"/>
                </a:ext>
              </a:extLst>
            </p:cNvPr>
            <p:cNvSpPr/>
            <p:nvPr/>
          </p:nvSpPr>
          <p:spPr>
            <a:xfrm>
              <a:off x="3629465" y="1505243"/>
              <a:ext cx="253218" cy="39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2683921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03B36-C0E8-B0D3-6DDB-712883763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4635DC4-A4C6-6C63-A98B-47C451A0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Autophagy during Huntington disease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47C50D-8AEB-4AAD-6FFD-26575AF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36E643-7110-30A6-741A-7A09FDEEC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12C4B1-DEF6-8AF0-F083-B42614D1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FF593-F7F5-AA87-DCB1-0B3ABDD62B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85" t="31290" r="8432" b="15828"/>
          <a:stretch>
            <a:fillRect/>
          </a:stretch>
        </p:blipFill>
        <p:spPr>
          <a:xfrm>
            <a:off x="932559" y="1604290"/>
            <a:ext cx="9780353" cy="4454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A48AEE-CF5A-2826-1931-771FEAE643D2}"/>
              </a:ext>
            </a:extLst>
          </p:cNvPr>
          <p:cNvSpPr txBox="1"/>
          <p:nvPr/>
        </p:nvSpPr>
        <p:spPr>
          <a:xfrm>
            <a:off x="968093" y="6462806"/>
            <a:ext cx="374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Palmer </a:t>
            </a:r>
            <a:r>
              <a:rPr lang="en-CH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et al</a:t>
            </a:r>
            <a:r>
              <a:rPr lang="en-CH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., Neuron (2025)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D591B2-8247-9E16-9EDA-1A2DAFE7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21523" t="26759" r="1373" b="7535"/>
          <a:stretch>
            <a:fillRect/>
          </a:stretch>
        </p:blipFill>
        <p:spPr>
          <a:xfrm>
            <a:off x="1364566" y="1591829"/>
            <a:ext cx="9296178" cy="44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9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DAF9-4F33-2AE1-98F2-DEFAFFF54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990080-F8F2-3981-D17E-1B29363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 fontScale="90000"/>
          </a:bodyPr>
          <a:lstStyle/>
          <a:p>
            <a:r>
              <a:rPr lang="en-US" sz="4000" noProof="0" dirty="0"/>
              <a:t>Targeting autophagy to treat neurodegenerative diseases?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82C54F-74EB-0018-3613-D70ED915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6844DD-BF4C-17C1-B35C-1BD6C86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91FAFD-4714-FECB-F0FD-2612C002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C5219843-8C09-0D23-58A4-7E6EBE6D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297" y="2121107"/>
            <a:ext cx="4253589" cy="4476542"/>
          </a:xfrm>
        </p:spPr>
        <p:txBody>
          <a:bodyPr>
            <a:normAutofit/>
          </a:bodyPr>
          <a:lstStyle/>
          <a:p>
            <a:r>
              <a:rPr lang="en-CH" sz="2000" dirty="0">
                <a:latin typeface="Gill Sans MT" panose="020B0502020104020203" pitchFamily="34" charset="77"/>
              </a:rPr>
              <a:t>Tau and ⍺-synuclein a</a:t>
            </a:r>
            <a:r>
              <a:rPr lang="en-CH" sz="2000" noProof="0" dirty="0">
                <a:latin typeface="Gill Sans MT" panose="020B0502020104020203" pitchFamily="34" charset="77"/>
              </a:rPr>
              <a:t>ggregates are ubiquitinated and p62+ but negative for LC3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noProof="0" dirty="0">
                <a:latin typeface="Gill Sans MT" panose="020B0502020104020203" pitchFamily="34" charset="77"/>
              </a:rPr>
              <a:t>Increase autophagic flux</a:t>
            </a:r>
            <a:r>
              <a:rPr lang="en-US" sz="2000" dirty="0">
                <a:latin typeface="Gill Sans MT" panose="020B0502020104020203" pitchFamily="34" charset="77"/>
              </a:rPr>
              <a:t> improve clearance of aggregates at early stages but can it work on large fibrils?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Too large to get engulfed?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606968D-6CCC-35DD-9E95-10010EBAE1BF}"/>
              </a:ext>
            </a:extLst>
          </p:cNvPr>
          <p:cNvGrpSpPr/>
          <p:nvPr/>
        </p:nvGrpSpPr>
        <p:grpSpPr>
          <a:xfrm>
            <a:off x="3496256" y="2103248"/>
            <a:ext cx="3435925" cy="1180346"/>
            <a:chOff x="3496256" y="2103248"/>
            <a:chExt cx="3435925" cy="1180346"/>
          </a:xfrm>
        </p:grpSpPr>
        <p:pic>
          <p:nvPicPr>
            <p:cNvPr id="9" name="Picture 8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E81B03A1-3DB8-DBDD-208C-DB08E08B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323" t="26272" r="17673" b="38635"/>
            <a:stretch>
              <a:fillRect/>
            </a:stretch>
          </p:blipFill>
          <p:spPr>
            <a:xfrm>
              <a:off x="3496256" y="2103248"/>
              <a:ext cx="3435925" cy="118034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44B409-FBAF-EB40-5724-BC8057592F2E}"/>
                </a:ext>
              </a:extLst>
            </p:cNvPr>
            <p:cNvSpPr txBox="1"/>
            <p:nvPr/>
          </p:nvSpPr>
          <p:spPr>
            <a:xfrm>
              <a:off x="4661584" y="2163620"/>
              <a:ext cx="955125" cy="295105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endParaRPr lang="en-CH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A46225-3EE8-29A2-2909-07149798DC93}"/>
                </a:ext>
              </a:extLst>
            </p:cNvPr>
            <p:cNvSpPr txBox="1"/>
            <p:nvPr/>
          </p:nvSpPr>
          <p:spPr>
            <a:xfrm>
              <a:off x="4604007" y="2121106"/>
              <a:ext cx="1146592" cy="24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00B050"/>
                  </a:solidFill>
                </a:rPr>
                <a:t>Aggregated </a:t>
              </a:r>
              <a:r>
                <a:rPr lang="en-CH" sz="1050" dirty="0">
                  <a:solidFill>
                    <a:srgbClr val="00B050"/>
                  </a:solidFill>
                </a:rPr>
                <a:t>Tau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397EB9B-F87C-1A04-9A4F-800AAAE9CC9C}"/>
              </a:ext>
            </a:extLst>
          </p:cNvPr>
          <p:cNvGrpSpPr/>
          <p:nvPr/>
        </p:nvGrpSpPr>
        <p:grpSpPr>
          <a:xfrm>
            <a:off x="3514992" y="3283593"/>
            <a:ext cx="3417189" cy="1138339"/>
            <a:chOff x="3514992" y="3283593"/>
            <a:chExt cx="3417189" cy="1138339"/>
          </a:xfrm>
        </p:grpSpPr>
        <p:pic>
          <p:nvPicPr>
            <p:cNvPr id="16" name="Picture 15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91D445D1-14BB-43C1-208F-2987B3580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766" t="29317" r="19979" b="39940"/>
            <a:stretch>
              <a:fillRect/>
            </a:stretch>
          </p:blipFill>
          <p:spPr>
            <a:xfrm>
              <a:off x="3534856" y="3298053"/>
              <a:ext cx="3388199" cy="112387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2EE151-15EA-105F-EBF0-2F32091A2019}"/>
                </a:ext>
              </a:extLst>
            </p:cNvPr>
            <p:cNvSpPr txBox="1"/>
            <p:nvPr/>
          </p:nvSpPr>
          <p:spPr>
            <a:xfrm>
              <a:off x="3514992" y="3283594"/>
              <a:ext cx="1146592" cy="23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dirty="0">
                  <a:solidFill>
                    <a:schemeClr val="bg1"/>
                  </a:solidFill>
                </a:rPr>
                <a:t>Merge +</a:t>
              </a:r>
              <a:r>
                <a:rPr lang="en-CH" sz="1000" dirty="0">
                  <a:solidFill>
                    <a:srgbClr val="00B050"/>
                  </a:solidFill>
                </a:rPr>
                <a:t> </a:t>
              </a:r>
              <a:r>
                <a:rPr lang="en-CH" sz="1000" dirty="0">
                  <a:solidFill>
                    <a:srgbClr val="0070C0"/>
                  </a:solidFill>
                </a:rPr>
                <a:t>DAPI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C78E2-41B0-AFE3-1621-3DE6ECD0A84A}"/>
                </a:ext>
              </a:extLst>
            </p:cNvPr>
            <p:cNvSpPr txBox="1"/>
            <p:nvPr/>
          </p:nvSpPr>
          <p:spPr>
            <a:xfrm>
              <a:off x="4604007" y="3283593"/>
              <a:ext cx="1146592" cy="24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accent1"/>
                  </a:solidFill>
                </a:rPr>
                <a:t>A</a:t>
              </a:r>
              <a:r>
                <a:rPr lang="en-CH" sz="1000" dirty="0">
                  <a:solidFill>
                    <a:schemeClr val="accent1"/>
                  </a:solidFill>
                </a:rPr>
                <a:t>ggregated Tau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63D34-E337-10A6-AFA6-D694BDB3F89D}"/>
                </a:ext>
              </a:extLst>
            </p:cNvPr>
            <p:cNvSpPr txBox="1"/>
            <p:nvPr/>
          </p:nvSpPr>
          <p:spPr>
            <a:xfrm>
              <a:off x="5785589" y="3298053"/>
              <a:ext cx="1146592" cy="23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00" dirty="0">
                  <a:solidFill>
                    <a:srgbClr val="00B050"/>
                  </a:solidFill>
                </a:rPr>
                <a:t>LC3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0D4CF3E-4EB6-FDE8-7147-14A5B4D00809}"/>
              </a:ext>
            </a:extLst>
          </p:cNvPr>
          <p:cNvGrpSpPr/>
          <p:nvPr/>
        </p:nvGrpSpPr>
        <p:grpSpPr>
          <a:xfrm>
            <a:off x="3444467" y="836461"/>
            <a:ext cx="3467559" cy="1266788"/>
            <a:chOff x="3444467" y="836461"/>
            <a:chExt cx="3467559" cy="12667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A3C67D-3634-7657-0309-5EE5276A0645}"/>
                </a:ext>
              </a:extLst>
            </p:cNvPr>
            <p:cNvGrpSpPr/>
            <p:nvPr/>
          </p:nvGrpSpPr>
          <p:grpSpPr>
            <a:xfrm>
              <a:off x="3444467" y="836461"/>
              <a:ext cx="3467559" cy="1266788"/>
              <a:chOff x="265105" y="2609906"/>
              <a:chExt cx="3540603" cy="1293473"/>
            </a:xfrm>
          </p:grpSpPr>
          <p:pic>
            <p:nvPicPr>
              <p:cNvPr id="11" name="Picture 10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7D554B7C-1E07-F6AF-EE7D-B8111CEF4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6524" t="31900" r="41839" b="40682"/>
              <a:stretch>
                <a:fillRect/>
              </a:stretch>
            </p:blipFill>
            <p:spPr>
              <a:xfrm>
                <a:off x="265105" y="2609906"/>
                <a:ext cx="2458995" cy="1293473"/>
              </a:xfrm>
              <a:prstGeom prst="rect">
                <a:avLst/>
              </a:prstGeom>
            </p:spPr>
          </p:pic>
          <p:pic>
            <p:nvPicPr>
              <p:cNvPr id="12" name="Picture 11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B005D3C5-4A0B-CBF8-3A8A-2E92996B4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7324" t="58910" r="57591" b="16187"/>
              <a:stretch>
                <a:fillRect/>
              </a:stretch>
            </p:blipFill>
            <p:spPr>
              <a:xfrm>
                <a:off x="2633199" y="2728513"/>
                <a:ext cx="1172509" cy="1174865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D13260-A7B0-BAE7-D31B-E08298AE262D}"/>
                </a:ext>
              </a:extLst>
            </p:cNvPr>
            <p:cNvSpPr txBox="1"/>
            <p:nvPr/>
          </p:nvSpPr>
          <p:spPr>
            <a:xfrm>
              <a:off x="4663459" y="981482"/>
              <a:ext cx="955125" cy="295105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endParaRPr lang="en-CH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60953E-8F3C-BD59-B632-DA4B62350367}"/>
                </a:ext>
              </a:extLst>
            </p:cNvPr>
            <p:cNvSpPr txBox="1"/>
            <p:nvPr/>
          </p:nvSpPr>
          <p:spPr>
            <a:xfrm>
              <a:off x="4604007" y="940247"/>
              <a:ext cx="1146592" cy="24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chemeClr val="accent1"/>
                  </a:solidFill>
                </a:rPr>
                <a:t>A</a:t>
              </a:r>
              <a:r>
                <a:rPr lang="en-CH" sz="1050" dirty="0">
                  <a:solidFill>
                    <a:schemeClr val="accent1"/>
                  </a:solidFill>
                </a:rPr>
                <a:t>ggregated Tau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D571C9-6196-7ED2-D483-FBDADA183287}"/>
                </a:ext>
              </a:extLst>
            </p:cNvPr>
            <p:cNvSpPr txBox="1"/>
            <p:nvPr/>
          </p:nvSpPr>
          <p:spPr>
            <a:xfrm>
              <a:off x="5821123" y="986957"/>
              <a:ext cx="955125" cy="295105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endParaRPr lang="en-CH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DE04EF-1E81-7ABC-ABB1-1A5C63965E49}"/>
                </a:ext>
              </a:extLst>
            </p:cNvPr>
            <p:cNvSpPr txBox="1"/>
            <p:nvPr/>
          </p:nvSpPr>
          <p:spPr>
            <a:xfrm>
              <a:off x="5761670" y="945721"/>
              <a:ext cx="774127" cy="24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050" dirty="0">
                  <a:solidFill>
                    <a:schemeClr val="bg1"/>
                  </a:solidFill>
                </a:rPr>
                <a:t>Ubiquitin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18E6C3-0DCE-F2C1-660C-2B6E09510209}"/>
              </a:ext>
            </a:extLst>
          </p:cNvPr>
          <p:cNvGrpSpPr/>
          <p:nvPr/>
        </p:nvGrpSpPr>
        <p:grpSpPr>
          <a:xfrm>
            <a:off x="336170" y="1112487"/>
            <a:ext cx="679611" cy="807846"/>
            <a:chOff x="4403214" y="4789490"/>
            <a:chExt cx="679611" cy="80784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F7DA1C-A870-9FD7-AA42-D598F004587C}"/>
                </a:ext>
              </a:extLst>
            </p:cNvPr>
            <p:cNvSpPr/>
            <p:nvPr/>
          </p:nvSpPr>
          <p:spPr>
            <a:xfrm rot="19810277">
              <a:off x="4534631" y="513645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8FB9E8-25B0-C70D-422A-C5C06EE78687}"/>
                </a:ext>
              </a:extLst>
            </p:cNvPr>
            <p:cNvSpPr/>
            <p:nvPr/>
          </p:nvSpPr>
          <p:spPr>
            <a:xfrm rot="19810277">
              <a:off x="4539145" y="499745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564B7E6-14F6-65FA-F114-586D1D1A0576}"/>
                </a:ext>
              </a:extLst>
            </p:cNvPr>
            <p:cNvSpPr/>
            <p:nvPr/>
          </p:nvSpPr>
          <p:spPr>
            <a:xfrm rot="19810277">
              <a:off x="4491646" y="528699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9F19387-7B4D-E6A9-6508-2030386EF80A}"/>
                </a:ext>
              </a:extLst>
            </p:cNvPr>
            <p:cNvSpPr/>
            <p:nvPr/>
          </p:nvSpPr>
          <p:spPr>
            <a:xfrm rot="19810277">
              <a:off x="4683513" y="5176984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731FD59-6FA9-AD42-85F7-F741ADF4E7D3}"/>
                </a:ext>
              </a:extLst>
            </p:cNvPr>
            <p:cNvSpPr/>
            <p:nvPr/>
          </p:nvSpPr>
          <p:spPr>
            <a:xfrm rot="19810277">
              <a:off x="4694006" y="4919187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65251AB-DF82-E24F-4A9C-C3FB710BAD11}"/>
                </a:ext>
              </a:extLst>
            </p:cNvPr>
            <p:cNvSpPr/>
            <p:nvPr/>
          </p:nvSpPr>
          <p:spPr>
            <a:xfrm rot="19810277">
              <a:off x="4403214" y="5108731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A29106B-1424-BFC7-3D5B-EA36F1834C66}"/>
                </a:ext>
              </a:extLst>
            </p:cNvPr>
            <p:cNvSpPr/>
            <p:nvPr/>
          </p:nvSpPr>
          <p:spPr>
            <a:xfrm rot="19810277">
              <a:off x="4643338" y="5369779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C6B08D0-93FE-FC42-C439-B18E35FB3AA4}"/>
                </a:ext>
              </a:extLst>
            </p:cNvPr>
            <p:cNvSpPr/>
            <p:nvPr/>
          </p:nvSpPr>
          <p:spPr>
            <a:xfrm rot="19810277">
              <a:off x="4833324" y="5216978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3A7F5F-B3F1-A2BA-2188-79785C578AFB}"/>
                </a:ext>
              </a:extLst>
            </p:cNvPr>
            <p:cNvSpPr/>
            <p:nvPr/>
          </p:nvSpPr>
          <p:spPr>
            <a:xfrm rot="19810277">
              <a:off x="4821479" y="4970815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212098F-71D3-3E1F-ED95-47D6C92BDAA6}"/>
                </a:ext>
              </a:extLst>
            </p:cNvPr>
            <p:cNvSpPr/>
            <p:nvPr/>
          </p:nvSpPr>
          <p:spPr>
            <a:xfrm rot="19810277">
              <a:off x="4488162" y="4854716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DB77220-0C18-DA54-C1EE-92E120D76EF9}"/>
                </a:ext>
              </a:extLst>
            </p:cNvPr>
            <p:cNvSpPr/>
            <p:nvPr/>
          </p:nvSpPr>
          <p:spPr>
            <a:xfrm rot="19810277">
              <a:off x="4690301" y="4789490"/>
              <a:ext cx="249501" cy="227557"/>
            </a:xfrm>
            <a:custGeom>
              <a:avLst/>
              <a:gdLst>
                <a:gd name="connsiteX0" fmla="*/ 54854 w 187126"/>
                <a:gd name="connsiteY0" fmla="*/ 0 h 170668"/>
                <a:gd name="connsiteX1" fmla="*/ 3096 w 187126"/>
                <a:gd name="connsiteY1" fmla="*/ 155276 h 170668"/>
                <a:gd name="connsiteX2" fmla="*/ 135367 w 187126"/>
                <a:gd name="connsiteY2" fmla="*/ 155276 h 170668"/>
                <a:gd name="connsiteX3" fmla="*/ 106613 w 187126"/>
                <a:gd name="connsiteY3" fmla="*/ 69012 h 170668"/>
                <a:gd name="connsiteX4" fmla="*/ 187126 w 187126"/>
                <a:gd name="connsiteY4" fmla="*/ 17253 h 1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26" h="170668">
                  <a:moveTo>
                    <a:pt x="54854" y="0"/>
                  </a:moveTo>
                  <a:cubicBezTo>
                    <a:pt x="22265" y="64698"/>
                    <a:pt x="-10323" y="129397"/>
                    <a:pt x="3096" y="155276"/>
                  </a:cubicBezTo>
                  <a:cubicBezTo>
                    <a:pt x="16515" y="181155"/>
                    <a:pt x="118114" y="169653"/>
                    <a:pt x="135367" y="155276"/>
                  </a:cubicBezTo>
                  <a:cubicBezTo>
                    <a:pt x="152620" y="140899"/>
                    <a:pt x="97987" y="92016"/>
                    <a:pt x="106613" y="69012"/>
                  </a:cubicBezTo>
                  <a:cubicBezTo>
                    <a:pt x="115239" y="46008"/>
                    <a:pt x="151182" y="31630"/>
                    <a:pt x="187126" y="17253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55AC37C-0BD9-9A5B-6D15-062B16294C0D}"/>
              </a:ext>
            </a:extLst>
          </p:cNvPr>
          <p:cNvGrpSpPr/>
          <p:nvPr/>
        </p:nvGrpSpPr>
        <p:grpSpPr>
          <a:xfrm>
            <a:off x="959132" y="1444649"/>
            <a:ext cx="456881" cy="243997"/>
            <a:chOff x="959132" y="1444649"/>
            <a:chExt cx="456881" cy="24399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13A9EB-9BDC-EA7B-1BFC-BA533E9A35C5}"/>
                </a:ext>
              </a:extLst>
            </p:cNvPr>
            <p:cNvSpPr/>
            <p:nvPr/>
          </p:nvSpPr>
          <p:spPr>
            <a:xfrm>
              <a:off x="1062126" y="1516410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22F105-5223-2C30-8FBD-07EABF40E4CA}"/>
                </a:ext>
              </a:extLst>
            </p:cNvPr>
            <p:cNvSpPr/>
            <p:nvPr/>
          </p:nvSpPr>
          <p:spPr>
            <a:xfrm>
              <a:off x="959132" y="1444649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3D1F972-7C17-DF79-6B50-2C42C8C926BE}"/>
                </a:ext>
              </a:extLst>
            </p:cNvPr>
            <p:cNvSpPr/>
            <p:nvPr/>
          </p:nvSpPr>
          <p:spPr>
            <a:xfrm>
              <a:off x="1174853" y="1568066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107A90A-832E-CCB0-D245-06F67E343174}"/>
                </a:ext>
              </a:extLst>
            </p:cNvPr>
            <p:cNvSpPr/>
            <p:nvPr/>
          </p:nvSpPr>
          <p:spPr>
            <a:xfrm>
              <a:off x="1295433" y="1531048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84FDA1-1369-8AB8-164C-68D12EF697B1}"/>
              </a:ext>
            </a:extLst>
          </p:cNvPr>
          <p:cNvGrpSpPr/>
          <p:nvPr/>
        </p:nvGrpSpPr>
        <p:grpSpPr>
          <a:xfrm>
            <a:off x="346194" y="2324300"/>
            <a:ext cx="2162490" cy="807846"/>
            <a:chOff x="4305480" y="2443211"/>
            <a:chExt cx="2162490" cy="80784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03716E7-7184-736E-6C65-C4180E4415B9}"/>
                </a:ext>
              </a:extLst>
            </p:cNvPr>
            <p:cNvSpPr/>
            <p:nvPr/>
          </p:nvSpPr>
          <p:spPr>
            <a:xfrm>
              <a:off x="5031436" y="2847134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D151B58-702E-618D-C289-2412B6D3C1BE}"/>
                </a:ext>
              </a:extLst>
            </p:cNvPr>
            <p:cNvSpPr/>
            <p:nvPr/>
          </p:nvSpPr>
          <p:spPr>
            <a:xfrm>
              <a:off x="4928442" y="2775373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BC62AA9-7C98-C007-6739-7E8FC6A04A58}"/>
                </a:ext>
              </a:extLst>
            </p:cNvPr>
            <p:cNvGrpSpPr/>
            <p:nvPr/>
          </p:nvGrpSpPr>
          <p:grpSpPr>
            <a:xfrm>
              <a:off x="4305480" y="2443211"/>
              <a:ext cx="679611" cy="807846"/>
              <a:chOff x="4403214" y="4789490"/>
              <a:chExt cx="679611" cy="807846"/>
            </a:xfrm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35591965-1F2F-788B-A036-C78CE9945302}"/>
                  </a:ext>
                </a:extLst>
              </p:cNvPr>
              <p:cNvSpPr/>
              <p:nvPr/>
            </p:nvSpPr>
            <p:spPr>
              <a:xfrm rot="19810277">
                <a:off x="4534631" y="5136459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116C306-C24E-7391-B3C1-E00AC0B6A8BF}"/>
                  </a:ext>
                </a:extLst>
              </p:cNvPr>
              <p:cNvSpPr/>
              <p:nvPr/>
            </p:nvSpPr>
            <p:spPr>
              <a:xfrm rot="19810277">
                <a:off x="4539145" y="4997451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488E0C46-4B95-5845-5D67-521A2CEA0193}"/>
                  </a:ext>
                </a:extLst>
              </p:cNvPr>
              <p:cNvSpPr/>
              <p:nvPr/>
            </p:nvSpPr>
            <p:spPr>
              <a:xfrm rot="19810277">
                <a:off x="4491646" y="5286995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8E87D390-3663-E3A8-FCE2-6A87795E77F8}"/>
                  </a:ext>
                </a:extLst>
              </p:cNvPr>
              <p:cNvSpPr/>
              <p:nvPr/>
            </p:nvSpPr>
            <p:spPr>
              <a:xfrm rot="19810277">
                <a:off x="4683513" y="5176984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D8B42FE1-2EE1-3084-D678-6B95D7C87C17}"/>
                  </a:ext>
                </a:extLst>
              </p:cNvPr>
              <p:cNvSpPr/>
              <p:nvPr/>
            </p:nvSpPr>
            <p:spPr>
              <a:xfrm rot="19810277">
                <a:off x="4694006" y="4919187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9F5701A-5752-0190-357F-5F637AC22F84}"/>
                  </a:ext>
                </a:extLst>
              </p:cNvPr>
              <p:cNvSpPr/>
              <p:nvPr/>
            </p:nvSpPr>
            <p:spPr>
              <a:xfrm rot="19810277">
                <a:off x="4403214" y="5108731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46924A40-2358-C6D3-C4C5-2892CB996EDE}"/>
                  </a:ext>
                </a:extLst>
              </p:cNvPr>
              <p:cNvSpPr/>
              <p:nvPr/>
            </p:nvSpPr>
            <p:spPr>
              <a:xfrm rot="19810277">
                <a:off x="4643338" y="5369779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EF169B44-A7F6-7975-8356-E22BBA924648}"/>
                  </a:ext>
                </a:extLst>
              </p:cNvPr>
              <p:cNvSpPr/>
              <p:nvPr/>
            </p:nvSpPr>
            <p:spPr>
              <a:xfrm rot="19810277">
                <a:off x="4833324" y="5216978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9D2C0774-33FC-A46D-163C-A2A20C8BF68D}"/>
                  </a:ext>
                </a:extLst>
              </p:cNvPr>
              <p:cNvSpPr/>
              <p:nvPr/>
            </p:nvSpPr>
            <p:spPr>
              <a:xfrm rot="19810277">
                <a:off x="4821479" y="4970815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6F8C3088-384F-5178-E75C-B256391A9D63}"/>
                  </a:ext>
                </a:extLst>
              </p:cNvPr>
              <p:cNvSpPr/>
              <p:nvPr/>
            </p:nvSpPr>
            <p:spPr>
              <a:xfrm rot="19810277">
                <a:off x="4488162" y="4854716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4072E426-029C-3880-B0FC-62E2C1B1A750}"/>
                  </a:ext>
                </a:extLst>
              </p:cNvPr>
              <p:cNvSpPr/>
              <p:nvPr/>
            </p:nvSpPr>
            <p:spPr>
              <a:xfrm rot="19810277">
                <a:off x="4690301" y="4789490"/>
                <a:ext cx="249501" cy="227557"/>
              </a:xfrm>
              <a:custGeom>
                <a:avLst/>
                <a:gdLst>
                  <a:gd name="connsiteX0" fmla="*/ 54854 w 187126"/>
                  <a:gd name="connsiteY0" fmla="*/ 0 h 170668"/>
                  <a:gd name="connsiteX1" fmla="*/ 3096 w 187126"/>
                  <a:gd name="connsiteY1" fmla="*/ 155276 h 170668"/>
                  <a:gd name="connsiteX2" fmla="*/ 135367 w 187126"/>
                  <a:gd name="connsiteY2" fmla="*/ 155276 h 170668"/>
                  <a:gd name="connsiteX3" fmla="*/ 106613 w 187126"/>
                  <a:gd name="connsiteY3" fmla="*/ 69012 h 170668"/>
                  <a:gd name="connsiteX4" fmla="*/ 187126 w 187126"/>
                  <a:gd name="connsiteY4" fmla="*/ 17253 h 17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126" h="170668">
                    <a:moveTo>
                      <a:pt x="54854" y="0"/>
                    </a:moveTo>
                    <a:cubicBezTo>
                      <a:pt x="22265" y="64698"/>
                      <a:pt x="-10323" y="129397"/>
                      <a:pt x="3096" y="155276"/>
                    </a:cubicBezTo>
                    <a:cubicBezTo>
                      <a:pt x="16515" y="181155"/>
                      <a:pt x="118114" y="169653"/>
                      <a:pt x="135367" y="155276"/>
                    </a:cubicBezTo>
                    <a:cubicBezTo>
                      <a:pt x="152620" y="140899"/>
                      <a:pt x="97987" y="92016"/>
                      <a:pt x="106613" y="69012"/>
                    </a:cubicBezTo>
                    <a:cubicBezTo>
                      <a:pt x="115239" y="46008"/>
                      <a:pt x="151182" y="31630"/>
                      <a:pt x="187126" y="17253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2594CE4-C4AE-5E86-6C22-FB1DB678447E}"/>
                </a:ext>
              </a:extLst>
            </p:cNvPr>
            <p:cNvSpPr/>
            <p:nvPr/>
          </p:nvSpPr>
          <p:spPr>
            <a:xfrm>
              <a:off x="5144163" y="2898790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5914003-DC19-BF64-7788-60F6B6C345A0}"/>
                </a:ext>
              </a:extLst>
            </p:cNvPr>
            <p:cNvSpPr/>
            <p:nvPr/>
          </p:nvSpPr>
          <p:spPr>
            <a:xfrm>
              <a:off x="5264743" y="2861772"/>
              <a:ext cx="120580" cy="1205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CE8C65BA-4D37-0B65-8E61-8B37E3EDD538}"/>
                </a:ext>
              </a:extLst>
            </p:cNvPr>
            <p:cNvSpPr/>
            <p:nvPr/>
          </p:nvSpPr>
          <p:spPr>
            <a:xfrm>
              <a:off x="5355813" y="2686686"/>
              <a:ext cx="1112157" cy="355998"/>
            </a:xfrm>
            <a:prstGeom prst="roundRect">
              <a:avLst>
                <a:gd name="adj" fmla="val 4539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receptor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DBB7561-5A65-D532-B70D-C9C4892962F1}"/>
              </a:ext>
            </a:extLst>
          </p:cNvPr>
          <p:cNvGrpSpPr/>
          <p:nvPr/>
        </p:nvGrpSpPr>
        <p:grpSpPr>
          <a:xfrm>
            <a:off x="344712" y="3323420"/>
            <a:ext cx="3048717" cy="1301959"/>
            <a:chOff x="344712" y="3323420"/>
            <a:chExt cx="3048717" cy="130195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E705C-05A4-8137-BD2F-679FDA155436}"/>
                </a:ext>
              </a:extLst>
            </p:cNvPr>
            <p:cNvGrpSpPr/>
            <p:nvPr/>
          </p:nvGrpSpPr>
          <p:grpSpPr>
            <a:xfrm flipH="1">
              <a:off x="2611375" y="3323420"/>
              <a:ext cx="782054" cy="1301959"/>
              <a:chOff x="249713" y="2022257"/>
              <a:chExt cx="1198172" cy="1994711"/>
            </a:xfrm>
          </p:grpSpPr>
          <p:sp>
            <p:nvSpPr>
              <p:cNvPr id="31" name="Forme libre 358">
                <a:extLst>
                  <a:ext uri="{FF2B5EF4-FFF2-40B4-BE49-F238E27FC236}">
                    <a16:creationId xmlns:a16="http://schemas.microsoft.com/office/drawing/2014/main" id="{353A1976-0A87-94B6-A3C6-6991B456770A}"/>
                  </a:ext>
                </a:extLst>
              </p:cNvPr>
              <p:cNvSpPr/>
              <p:nvPr/>
            </p:nvSpPr>
            <p:spPr>
              <a:xfrm rot="5936164">
                <a:off x="-148557" y="2420527"/>
                <a:ext cx="1994711" cy="1198172"/>
              </a:xfrm>
              <a:custGeom>
                <a:avLst/>
                <a:gdLst>
                  <a:gd name="connsiteX0" fmla="*/ 5876 w 1994711"/>
                  <a:gd name="connsiteY0" fmla="*/ 391986 h 1198172"/>
                  <a:gd name="connsiteX1" fmla="*/ 1174645 w 1994711"/>
                  <a:gd name="connsiteY1" fmla="*/ 1182359 h 1198172"/>
                  <a:gd name="connsiteX2" fmla="*/ 1966111 w 1994711"/>
                  <a:gd name="connsiteY2" fmla="*/ 15020 h 1198172"/>
                  <a:gd name="connsiteX3" fmla="*/ 1842063 w 1994711"/>
                  <a:gd name="connsiteY3" fmla="*/ 38894 h 1198172"/>
                  <a:gd name="connsiteX4" fmla="*/ 1124447 w 1994711"/>
                  <a:gd name="connsiteY4" fmla="*/ 1022274 h 1198172"/>
                  <a:gd name="connsiteX5" fmla="*/ 130176 w 1994711"/>
                  <a:gd name="connsiteY5" fmla="*/ 367986 h 1198172"/>
                  <a:gd name="connsiteX6" fmla="*/ 5876 w 1994711"/>
                  <a:gd name="connsiteY6" fmla="*/ 391986 h 119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4711" h="1198172">
                    <a:moveTo>
                      <a:pt x="5876" y="391986"/>
                    </a:moveTo>
                    <a:cubicBezTo>
                      <a:pt x="-61432" y="513495"/>
                      <a:pt x="457028" y="1320329"/>
                      <a:pt x="1174645" y="1182359"/>
                    </a:cubicBezTo>
                    <a:cubicBezTo>
                      <a:pt x="1892261" y="1044389"/>
                      <a:pt x="2073678" y="102853"/>
                      <a:pt x="1966111" y="15020"/>
                    </a:cubicBezTo>
                    <a:cubicBezTo>
                      <a:pt x="1939314" y="-6844"/>
                      <a:pt x="1851624" y="-9483"/>
                      <a:pt x="1842063" y="38894"/>
                    </a:cubicBezTo>
                    <a:cubicBezTo>
                      <a:pt x="1706818" y="723214"/>
                      <a:pt x="1389653" y="971383"/>
                      <a:pt x="1124447" y="1022274"/>
                    </a:cubicBezTo>
                    <a:cubicBezTo>
                      <a:pt x="859240" y="1073290"/>
                      <a:pt x="295363" y="757643"/>
                      <a:pt x="130176" y="367986"/>
                    </a:cubicBezTo>
                    <a:cubicBezTo>
                      <a:pt x="110675" y="322624"/>
                      <a:pt x="22609" y="361703"/>
                      <a:pt x="5876" y="391986"/>
                    </a:cubicBezTo>
                    <a:close/>
                  </a:path>
                </a:pathLst>
              </a:custGeom>
              <a:solidFill>
                <a:srgbClr val="BCE1E1"/>
              </a:solidFill>
              <a:ln w="94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grpSp>
            <p:nvGrpSpPr>
              <p:cNvPr id="32" name="Graphique 275">
                <a:extLst>
                  <a:ext uri="{FF2B5EF4-FFF2-40B4-BE49-F238E27FC236}">
                    <a16:creationId xmlns:a16="http://schemas.microsoft.com/office/drawing/2014/main" id="{B94413FC-24C7-ED0A-2B5A-F79C43731764}"/>
                  </a:ext>
                </a:extLst>
              </p:cNvPr>
              <p:cNvGrpSpPr/>
              <p:nvPr/>
            </p:nvGrpSpPr>
            <p:grpSpPr>
              <a:xfrm rot="763642">
                <a:off x="487930" y="3368986"/>
                <a:ext cx="548164" cy="330078"/>
                <a:chOff x="5073976" y="4257813"/>
                <a:chExt cx="548164" cy="330078"/>
              </a:xfrm>
            </p:grpSpPr>
            <p:sp>
              <p:nvSpPr>
                <p:cNvPr id="41" name="Forme libre 521">
                  <a:extLst>
                    <a:ext uri="{FF2B5EF4-FFF2-40B4-BE49-F238E27FC236}">
                      <a16:creationId xmlns:a16="http://schemas.microsoft.com/office/drawing/2014/main" id="{4A336F46-C440-2DE4-00EC-18D5FAC35820}"/>
                    </a:ext>
                  </a:extLst>
                </p:cNvPr>
                <p:cNvSpPr/>
                <p:nvPr/>
              </p:nvSpPr>
              <p:spPr>
                <a:xfrm rot="-842008">
                  <a:off x="5192577" y="4281647"/>
                  <a:ext cx="301956" cy="284246"/>
                </a:xfrm>
                <a:custGeom>
                  <a:avLst/>
                  <a:gdLst>
                    <a:gd name="connsiteX0" fmla="*/ 301957 w 301956"/>
                    <a:gd name="connsiteY0" fmla="*/ 142123 h 284246"/>
                    <a:gd name="connsiteX1" fmla="*/ 150978 w 301956"/>
                    <a:gd name="connsiteY1" fmla="*/ 284246 h 284246"/>
                    <a:gd name="connsiteX2" fmla="*/ 0 w 301956"/>
                    <a:gd name="connsiteY2" fmla="*/ 142123 h 284246"/>
                    <a:gd name="connsiteX3" fmla="*/ 150978 w 301956"/>
                    <a:gd name="connsiteY3" fmla="*/ 0 h 284246"/>
                    <a:gd name="connsiteX4" fmla="*/ 301957 w 301956"/>
                    <a:gd name="connsiteY4" fmla="*/ 142123 h 28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1956" h="284246">
                      <a:moveTo>
                        <a:pt x="301957" y="142123"/>
                      </a:moveTo>
                      <a:cubicBezTo>
                        <a:pt x="301957" y="220615"/>
                        <a:pt x="234361" y="284246"/>
                        <a:pt x="150978" y="284246"/>
                      </a:cubicBezTo>
                      <a:cubicBezTo>
                        <a:pt x="67595" y="284246"/>
                        <a:pt x="0" y="220615"/>
                        <a:pt x="0" y="142123"/>
                      </a:cubicBezTo>
                      <a:cubicBezTo>
                        <a:pt x="0" y="63631"/>
                        <a:pt x="67595" y="0"/>
                        <a:pt x="150978" y="0"/>
                      </a:cubicBezTo>
                      <a:cubicBezTo>
                        <a:pt x="234361" y="0"/>
                        <a:pt x="301957" y="63631"/>
                        <a:pt x="301957" y="1421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568" cap="rnd">
                  <a:solidFill>
                    <a:srgbClr val="7D4E2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orme libre 522">
                  <a:extLst>
                    <a:ext uri="{FF2B5EF4-FFF2-40B4-BE49-F238E27FC236}">
                      <a16:creationId xmlns:a16="http://schemas.microsoft.com/office/drawing/2014/main" id="{F5256EF6-4B62-A889-6062-E7F13F7ACFE0}"/>
                    </a:ext>
                  </a:extLst>
                </p:cNvPr>
                <p:cNvSpPr/>
                <p:nvPr/>
              </p:nvSpPr>
              <p:spPr>
                <a:xfrm rot="-842008">
                  <a:off x="5205154" y="4386202"/>
                  <a:ext cx="296546" cy="141243"/>
                </a:xfrm>
                <a:custGeom>
                  <a:avLst/>
                  <a:gdLst>
                    <a:gd name="connsiteX0" fmla="*/ 0 w 296546"/>
                    <a:gd name="connsiteY0" fmla="*/ 0 h 141243"/>
                    <a:gd name="connsiteX1" fmla="*/ 296547 w 296546"/>
                    <a:gd name="connsiteY1" fmla="*/ 0 h 141243"/>
                    <a:gd name="connsiteX2" fmla="*/ 296547 w 296546"/>
                    <a:gd name="connsiteY2" fmla="*/ 141243 h 141243"/>
                    <a:gd name="connsiteX3" fmla="*/ 0 w 296546"/>
                    <a:gd name="connsiteY3" fmla="*/ 141243 h 14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546" h="141243">
                      <a:moveTo>
                        <a:pt x="0" y="0"/>
                      </a:moveTo>
                      <a:lnTo>
                        <a:pt x="296547" y="0"/>
                      </a:lnTo>
                      <a:lnTo>
                        <a:pt x="296547" y="141243"/>
                      </a:lnTo>
                      <a:lnTo>
                        <a:pt x="0" y="141243"/>
                      </a:lnTo>
                      <a:close/>
                    </a:path>
                  </a:pathLst>
                </a:custGeom>
                <a:noFill/>
                <a:ln w="12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ZoneTexte 523">
                  <a:extLst>
                    <a:ext uri="{FF2B5EF4-FFF2-40B4-BE49-F238E27FC236}">
                      <a16:creationId xmlns:a16="http://schemas.microsoft.com/office/drawing/2014/main" id="{66BDB071-5E76-239D-934A-6E6CD0F79D2D}"/>
                    </a:ext>
                  </a:extLst>
                </p:cNvPr>
                <p:cNvSpPr txBox="1"/>
                <p:nvPr/>
              </p:nvSpPr>
              <p:spPr>
                <a:xfrm rot="20757992">
                  <a:off x="5073976" y="4257813"/>
                  <a:ext cx="548164" cy="3300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ln/>
                      <a:solidFill>
                        <a:srgbClr val="000000"/>
                      </a:solidFill>
                      <a:latin typeface="Gill Sans MT" panose="020B0502020104020203" pitchFamily="34" charset="77"/>
                      <a:cs typeface="Arial" panose="020B0604020202020204" pitchFamily="34" charset="0"/>
                      <a:sym typeface="Arial"/>
                      <a:rtl val="0"/>
                    </a:rPr>
                    <a:t>LC3</a:t>
                  </a:r>
                </a:p>
              </p:txBody>
            </p:sp>
          </p:grpSp>
          <p:grpSp>
            <p:nvGrpSpPr>
              <p:cNvPr id="33" name="Graphique 275">
                <a:extLst>
                  <a:ext uri="{FF2B5EF4-FFF2-40B4-BE49-F238E27FC236}">
                    <a16:creationId xmlns:a16="http://schemas.microsoft.com/office/drawing/2014/main" id="{0BC648B3-AA7E-82CD-61B0-722963223875}"/>
                  </a:ext>
                </a:extLst>
              </p:cNvPr>
              <p:cNvGrpSpPr/>
              <p:nvPr/>
            </p:nvGrpSpPr>
            <p:grpSpPr>
              <a:xfrm rot="763642">
                <a:off x="324937" y="2775150"/>
                <a:ext cx="548164" cy="330078"/>
                <a:chOff x="5073976" y="4257813"/>
                <a:chExt cx="548164" cy="330078"/>
              </a:xfrm>
            </p:grpSpPr>
            <p:sp>
              <p:nvSpPr>
                <p:cNvPr id="38" name="Forme libre 521">
                  <a:extLst>
                    <a:ext uri="{FF2B5EF4-FFF2-40B4-BE49-F238E27FC236}">
                      <a16:creationId xmlns:a16="http://schemas.microsoft.com/office/drawing/2014/main" id="{69B31757-6B5D-35B6-3D38-263DDC11D4AD}"/>
                    </a:ext>
                  </a:extLst>
                </p:cNvPr>
                <p:cNvSpPr/>
                <p:nvPr/>
              </p:nvSpPr>
              <p:spPr>
                <a:xfrm rot="-842008">
                  <a:off x="5192577" y="4281647"/>
                  <a:ext cx="301956" cy="284246"/>
                </a:xfrm>
                <a:custGeom>
                  <a:avLst/>
                  <a:gdLst>
                    <a:gd name="connsiteX0" fmla="*/ 301957 w 301956"/>
                    <a:gd name="connsiteY0" fmla="*/ 142123 h 284246"/>
                    <a:gd name="connsiteX1" fmla="*/ 150978 w 301956"/>
                    <a:gd name="connsiteY1" fmla="*/ 284246 h 284246"/>
                    <a:gd name="connsiteX2" fmla="*/ 0 w 301956"/>
                    <a:gd name="connsiteY2" fmla="*/ 142123 h 284246"/>
                    <a:gd name="connsiteX3" fmla="*/ 150978 w 301956"/>
                    <a:gd name="connsiteY3" fmla="*/ 0 h 284246"/>
                    <a:gd name="connsiteX4" fmla="*/ 301957 w 301956"/>
                    <a:gd name="connsiteY4" fmla="*/ 142123 h 28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1956" h="284246">
                      <a:moveTo>
                        <a:pt x="301957" y="142123"/>
                      </a:moveTo>
                      <a:cubicBezTo>
                        <a:pt x="301957" y="220615"/>
                        <a:pt x="234361" y="284246"/>
                        <a:pt x="150978" y="284246"/>
                      </a:cubicBezTo>
                      <a:cubicBezTo>
                        <a:pt x="67595" y="284246"/>
                        <a:pt x="0" y="220615"/>
                        <a:pt x="0" y="142123"/>
                      </a:cubicBezTo>
                      <a:cubicBezTo>
                        <a:pt x="0" y="63631"/>
                        <a:pt x="67595" y="0"/>
                        <a:pt x="150978" y="0"/>
                      </a:cubicBezTo>
                      <a:cubicBezTo>
                        <a:pt x="234361" y="0"/>
                        <a:pt x="301957" y="63631"/>
                        <a:pt x="301957" y="1421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568" cap="rnd">
                  <a:solidFill>
                    <a:srgbClr val="7D4E2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orme libre 522">
                  <a:extLst>
                    <a:ext uri="{FF2B5EF4-FFF2-40B4-BE49-F238E27FC236}">
                      <a16:creationId xmlns:a16="http://schemas.microsoft.com/office/drawing/2014/main" id="{F4EE4545-C174-C3D5-652C-22438B0988B6}"/>
                    </a:ext>
                  </a:extLst>
                </p:cNvPr>
                <p:cNvSpPr/>
                <p:nvPr/>
              </p:nvSpPr>
              <p:spPr>
                <a:xfrm rot="-842008">
                  <a:off x="5205154" y="4386202"/>
                  <a:ext cx="296546" cy="141243"/>
                </a:xfrm>
                <a:custGeom>
                  <a:avLst/>
                  <a:gdLst>
                    <a:gd name="connsiteX0" fmla="*/ 0 w 296546"/>
                    <a:gd name="connsiteY0" fmla="*/ 0 h 141243"/>
                    <a:gd name="connsiteX1" fmla="*/ 296547 w 296546"/>
                    <a:gd name="connsiteY1" fmla="*/ 0 h 141243"/>
                    <a:gd name="connsiteX2" fmla="*/ 296547 w 296546"/>
                    <a:gd name="connsiteY2" fmla="*/ 141243 h 141243"/>
                    <a:gd name="connsiteX3" fmla="*/ 0 w 296546"/>
                    <a:gd name="connsiteY3" fmla="*/ 141243 h 14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546" h="141243">
                      <a:moveTo>
                        <a:pt x="0" y="0"/>
                      </a:moveTo>
                      <a:lnTo>
                        <a:pt x="296547" y="0"/>
                      </a:lnTo>
                      <a:lnTo>
                        <a:pt x="296547" y="141243"/>
                      </a:lnTo>
                      <a:lnTo>
                        <a:pt x="0" y="141243"/>
                      </a:lnTo>
                      <a:close/>
                    </a:path>
                  </a:pathLst>
                </a:custGeom>
                <a:noFill/>
                <a:ln w="12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ZoneTexte 523">
                  <a:extLst>
                    <a:ext uri="{FF2B5EF4-FFF2-40B4-BE49-F238E27FC236}">
                      <a16:creationId xmlns:a16="http://schemas.microsoft.com/office/drawing/2014/main" id="{24732C83-342B-6026-70BD-E5D91D905303}"/>
                    </a:ext>
                  </a:extLst>
                </p:cNvPr>
                <p:cNvSpPr txBox="1"/>
                <p:nvPr/>
              </p:nvSpPr>
              <p:spPr>
                <a:xfrm rot="20757992">
                  <a:off x="5073976" y="4257813"/>
                  <a:ext cx="548164" cy="3300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ln/>
                      <a:solidFill>
                        <a:srgbClr val="000000"/>
                      </a:solidFill>
                      <a:latin typeface="Gill Sans MT" panose="020B0502020104020203" pitchFamily="34" charset="77"/>
                      <a:cs typeface="Arial" panose="020B0604020202020204" pitchFamily="34" charset="0"/>
                      <a:sym typeface="Arial"/>
                      <a:rtl val="0"/>
                    </a:rPr>
                    <a:t>LC3</a:t>
                  </a:r>
                </a:p>
              </p:txBody>
            </p:sp>
          </p:grpSp>
          <p:grpSp>
            <p:nvGrpSpPr>
              <p:cNvPr id="34" name="Graphique 275">
                <a:extLst>
                  <a:ext uri="{FF2B5EF4-FFF2-40B4-BE49-F238E27FC236}">
                    <a16:creationId xmlns:a16="http://schemas.microsoft.com/office/drawing/2014/main" id="{8964C19C-C4FC-53A6-6DAA-5F1E4A7EC955}"/>
                  </a:ext>
                </a:extLst>
              </p:cNvPr>
              <p:cNvGrpSpPr/>
              <p:nvPr/>
            </p:nvGrpSpPr>
            <p:grpSpPr>
              <a:xfrm rot="763642">
                <a:off x="732349" y="2254158"/>
                <a:ext cx="548164" cy="330078"/>
                <a:chOff x="5073976" y="4257813"/>
                <a:chExt cx="548164" cy="330078"/>
              </a:xfrm>
            </p:grpSpPr>
            <p:sp>
              <p:nvSpPr>
                <p:cNvPr id="35" name="Forme libre 521">
                  <a:extLst>
                    <a:ext uri="{FF2B5EF4-FFF2-40B4-BE49-F238E27FC236}">
                      <a16:creationId xmlns:a16="http://schemas.microsoft.com/office/drawing/2014/main" id="{31DD1E67-84A1-59D5-8B70-2614DCD8C25A}"/>
                    </a:ext>
                  </a:extLst>
                </p:cNvPr>
                <p:cNvSpPr/>
                <p:nvPr/>
              </p:nvSpPr>
              <p:spPr>
                <a:xfrm rot="-842008">
                  <a:off x="5192577" y="4281647"/>
                  <a:ext cx="301956" cy="284246"/>
                </a:xfrm>
                <a:custGeom>
                  <a:avLst/>
                  <a:gdLst>
                    <a:gd name="connsiteX0" fmla="*/ 301957 w 301956"/>
                    <a:gd name="connsiteY0" fmla="*/ 142123 h 284246"/>
                    <a:gd name="connsiteX1" fmla="*/ 150978 w 301956"/>
                    <a:gd name="connsiteY1" fmla="*/ 284246 h 284246"/>
                    <a:gd name="connsiteX2" fmla="*/ 0 w 301956"/>
                    <a:gd name="connsiteY2" fmla="*/ 142123 h 284246"/>
                    <a:gd name="connsiteX3" fmla="*/ 150978 w 301956"/>
                    <a:gd name="connsiteY3" fmla="*/ 0 h 284246"/>
                    <a:gd name="connsiteX4" fmla="*/ 301957 w 301956"/>
                    <a:gd name="connsiteY4" fmla="*/ 142123 h 28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1956" h="284246">
                      <a:moveTo>
                        <a:pt x="301957" y="142123"/>
                      </a:moveTo>
                      <a:cubicBezTo>
                        <a:pt x="301957" y="220615"/>
                        <a:pt x="234361" y="284246"/>
                        <a:pt x="150978" y="284246"/>
                      </a:cubicBezTo>
                      <a:cubicBezTo>
                        <a:pt x="67595" y="284246"/>
                        <a:pt x="0" y="220615"/>
                        <a:pt x="0" y="142123"/>
                      </a:cubicBezTo>
                      <a:cubicBezTo>
                        <a:pt x="0" y="63631"/>
                        <a:pt x="67595" y="0"/>
                        <a:pt x="150978" y="0"/>
                      </a:cubicBezTo>
                      <a:cubicBezTo>
                        <a:pt x="234361" y="0"/>
                        <a:pt x="301957" y="63631"/>
                        <a:pt x="301957" y="1421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568" cap="rnd">
                  <a:solidFill>
                    <a:srgbClr val="7D4E2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orme libre 522">
                  <a:extLst>
                    <a:ext uri="{FF2B5EF4-FFF2-40B4-BE49-F238E27FC236}">
                      <a16:creationId xmlns:a16="http://schemas.microsoft.com/office/drawing/2014/main" id="{EAA14B48-63BD-034D-2CC0-A15EFDF4326E}"/>
                    </a:ext>
                  </a:extLst>
                </p:cNvPr>
                <p:cNvSpPr/>
                <p:nvPr/>
              </p:nvSpPr>
              <p:spPr>
                <a:xfrm rot="-842008">
                  <a:off x="5205154" y="4386202"/>
                  <a:ext cx="296546" cy="141243"/>
                </a:xfrm>
                <a:custGeom>
                  <a:avLst/>
                  <a:gdLst>
                    <a:gd name="connsiteX0" fmla="*/ 0 w 296546"/>
                    <a:gd name="connsiteY0" fmla="*/ 0 h 141243"/>
                    <a:gd name="connsiteX1" fmla="*/ 296547 w 296546"/>
                    <a:gd name="connsiteY1" fmla="*/ 0 h 141243"/>
                    <a:gd name="connsiteX2" fmla="*/ 296547 w 296546"/>
                    <a:gd name="connsiteY2" fmla="*/ 141243 h 141243"/>
                    <a:gd name="connsiteX3" fmla="*/ 0 w 296546"/>
                    <a:gd name="connsiteY3" fmla="*/ 141243 h 14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546" h="141243">
                      <a:moveTo>
                        <a:pt x="0" y="0"/>
                      </a:moveTo>
                      <a:lnTo>
                        <a:pt x="296547" y="0"/>
                      </a:lnTo>
                      <a:lnTo>
                        <a:pt x="296547" y="141243"/>
                      </a:lnTo>
                      <a:lnTo>
                        <a:pt x="0" y="141243"/>
                      </a:lnTo>
                      <a:close/>
                    </a:path>
                  </a:pathLst>
                </a:custGeom>
                <a:noFill/>
                <a:ln w="12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ZoneTexte 523">
                  <a:extLst>
                    <a:ext uri="{FF2B5EF4-FFF2-40B4-BE49-F238E27FC236}">
                      <a16:creationId xmlns:a16="http://schemas.microsoft.com/office/drawing/2014/main" id="{F78F353B-BF46-3DD6-A73A-3C3A6E20FA33}"/>
                    </a:ext>
                  </a:extLst>
                </p:cNvPr>
                <p:cNvSpPr txBox="1"/>
                <p:nvPr/>
              </p:nvSpPr>
              <p:spPr>
                <a:xfrm rot="20757992">
                  <a:off x="5073976" y="4257813"/>
                  <a:ext cx="548164" cy="3300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>
                      <a:ln/>
                      <a:solidFill>
                        <a:srgbClr val="000000"/>
                      </a:solidFill>
                      <a:latin typeface="Gill Sans MT" panose="020B0502020104020203" pitchFamily="34" charset="77"/>
                      <a:cs typeface="Arial" panose="020B0604020202020204" pitchFamily="34" charset="0"/>
                      <a:sym typeface="Arial"/>
                      <a:rtl val="0"/>
                    </a:rPr>
                    <a:t>LC3</a:t>
                  </a:r>
                </a:p>
              </p:txBody>
            </p: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624489B-9933-4776-B20A-9474E1A5D94D}"/>
                </a:ext>
              </a:extLst>
            </p:cNvPr>
            <p:cNvGrpSpPr/>
            <p:nvPr/>
          </p:nvGrpSpPr>
          <p:grpSpPr>
            <a:xfrm>
              <a:off x="344712" y="3555839"/>
              <a:ext cx="2162490" cy="807846"/>
              <a:chOff x="4303998" y="3674750"/>
              <a:chExt cx="2162490" cy="80784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4667B29-FC43-FF9C-25E9-1BFAF84DFC8D}"/>
                  </a:ext>
                </a:extLst>
              </p:cNvPr>
              <p:cNvSpPr/>
              <p:nvPr/>
            </p:nvSpPr>
            <p:spPr>
              <a:xfrm>
                <a:off x="5029954" y="4078673"/>
                <a:ext cx="120580" cy="12058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666B0D9-CFE9-BE3B-00AE-7294C5D2B002}"/>
                  </a:ext>
                </a:extLst>
              </p:cNvPr>
              <p:cNvSpPr/>
              <p:nvPr/>
            </p:nvSpPr>
            <p:spPr>
              <a:xfrm>
                <a:off x="4926960" y="4006912"/>
                <a:ext cx="120580" cy="12058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8CD0F18-BE0C-612A-1F98-CB546C4B6544}"/>
                  </a:ext>
                </a:extLst>
              </p:cNvPr>
              <p:cNvGrpSpPr/>
              <p:nvPr/>
            </p:nvGrpSpPr>
            <p:grpSpPr>
              <a:xfrm>
                <a:off x="4303998" y="3674750"/>
                <a:ext cx="679611" cy="807846"/>
                <a:chOff x="4403214" y="4789490"/>
                <a:chExt cx="679611" cy="807846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FD5A4376-6843-9310-321E-BCC5D802EE44}"/>
                    </a:ext>
                  </a:extLst>
                </p:cNvPr>
                <p:cNvSpPr/>
                <p:nvPr/>
              </p:nvSpPr>
              <p:spPr>
                <a:xfrm rot="19810277">
                  <a:off x="4534631" y="5136459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0B71DFEB-8974-678D-CB8C-0B8434E86628}"/>
                    </a:ext>
                  </a:extLst>
                </p:cNvPr>
                <p:cNvSpPr/>
                <p:nvPr/>
              </p:nvSpPr>
              <p:spPr>
                <a:xfrm rot="19810277">
                  <a:off x="4539145" y="4997451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C78AA0B5-D3A0-8F61-F3FA-7872C7E3426D}"/>
                    </a:ext>
                  </a:extLst>
                </p:cNvPr>
                <p:cNvSpPr/>
                <p:nvPr/>
              </p:nvSpPr>
              <p:spPr>
                <a:xfrm rot="19810277">
                  <a:off x="4491646" y="5286995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BA7527EB-AD7A-74A6-087B-27CF7520845D}"/>
                    </a:ext>
                  </a:extLst>
                </p:cNvPr>
                <p:cNvSpPr/>
                <p:nvPr/>
              </p:nvSpPr>
              <p:spPr>
                <a:xfrm rot="19810277">
                  <a:off x="4683513" y="5176984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31FC5C9-FCDF-8A68-7EF7-A06602831B46}"/>
                    </a:ext>
                  </a:extLst>
                </p:cNvPr>
                <p:cNvSpPr/>
                <p:nvPr/>
              </p:nvSpPr>
              <p:spPr>
                <a:xfrm rot="19810277">
                  <a:off x="4694006" y="4919187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8EF2D255-4233-548E-DFC1-05F09D7F02F0}"/>
                    </a:ext>
                  </a:extLst>
                </p:cNvPr>
                <p:cNvSpPr/>
                <p:nvPr/>
              </p:nvSpPr>
              <p:spPr>
                <a:xfrm rot="19810277">
                  <a:off x="4403214" y="5108731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C2980136-AD99-FD0D-7631-2853965B4866}"/>
                    </a:ext>
                  </a:extLst>
                </p:cNvPr>
                <p:cNvSpPr/>
                <p:nvPr/>
              </p:nvSpPr>
              <p:spPr>
                <a:xfrm rot="19810277">
                  <a:off x="4643338" y="5369779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3758E53B-F80B-D558-D5B9-A46C9E2E54AA}"/>
                    </a:ext>
                  </a:extLst>
                </p:cNvPr>
                <p:cNvSpPr/>
                <p:nvPr/>
              </p:nvSpPr>
              <p:spPr>
                <a:xfrm rot="19810277">
                  <a:off x="4833324" y="5216978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87F57826-4346-71F1-1DE3-1E52CCD86D8C}"/>
                    </a:ext>
                  </a:extLst>
                </p:cNvPr>
                <p:cNvSpPr/>
                <p:nvPr/>
              </p:nvSpPr>
              <p:spPr>
                <a:xfrm rot="19810277">
                  <a:off x="4821479" y="4970815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8AE8BC0B-FDE9-1A16-B925-73BFE371F964}"/>
                    </a:ext>
                  </a:extLst>
                </p:cNvPr>
                <p:cNvSpPr/>
                <p:nvPr/>
              </p:nvSpPr>
              <p:spPr>
                <a:xfrm rot="19810277">
                  <a:off x="4488162" y="4854716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7CA73455-D691-72EF-0098-3992300DF037}"/>
                    </a:ext>
                  </a:extLst>
                </p:cNvPr>
                <p:cNvSpPr/>
                <p:nvPr/>
              </p:nvSpPr>
              <p:spPr>
                <a:xfrm rot="19810277">
                  <a:off x="4690301" y="4789490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8CA70DA-75FD-2655-D101-7EB35B8DF755}"/>
                  </a:ext>
                </a:extLst>
              </p:cNvPr>
              <p:cNvSpPr/>
              <p:nvPr/>
            </p:nvSpPr>
            <p:spPr>
              <a:xfrm>
                <a:off x="5142681" y="4130329"/>
                <a:ext cx="120580" cy="12058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A229708-1466-0D94-FE24-A0589C7DA049}"/>
                  </a:ext>
                </a:extLst>
              </p:cNvPr>
              <p:cNvSpPr/>
              <p:nvPr/>
            </p:nvSpPr>
            <p:spPr>
              <a:xfrm>
                <a:off x="5263261" y="4093311"/>
                <a:ext cx="120580" cy="12058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2B392B71-01A5-035F-A7C3-BCAA23D7856A}"/>
                  </a:ext>
                </a:extLst>
              </p:cNvPr>
              <p:cNvSpPr/>
              <p:nvPr/>
            </p:nvSpPr>
            <p:spPr>
              <a:xfrm>
                <a:off x="5354331" y="3918225"/>
                <a:ext cx="1112157" cy="355998"/>
              </a:xfrm>
              <a:prstGeom prst="roundRect">
                <a:avLst>
                  <a:gd name="adj" fmla="val 45394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dirty="0">
                    <a:latin typeface="Gill Sans MT" panose="020B0502020104020203" pitchFamily="34" charset="77"/>
                  </a:rPr>
                  <a:t>receptor</a:t>
                </a:r>
              </a:p>
            </p:txBody>
          </p:sp>
        </p:grpSp>
      </p:grpSp>
      <p:sp>
        <p:nvSpPr>
          <p:cNvPr id="113" name="Cross 112">
            <a:extLst>
              <a:ext uri="{FF2B5EF4-FFF2-40B4-BE49-F238E27FC236}">
                <a16:creationId xmlns:a16="http://schemas.microsoft.com/office/drawing/2014/main" id="{DD06FBA3-4176-5488-00BD-792AD4BA9784}"/>
              </a:ext>
            </a:extLst>
          </p:cNvPr>
          <p:cNvSpPr/>
          <p:nvPr/>
        </p:nvSpPr>
        <p:spPr>
          <a:xfrm rot="2595672">
            <a:off x="2335277" y="3436602"/>
            <a:ext cx="1099831" cy="1099831"/>
          </a:xfrm>
          <a:prstGeom prst="plus">
            <a:avLst>
              <a:gd name="adj" fmla="val 431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7455F8C-74DA-A0EB-F8F9-D488D11A34E6}"/>
              </a:ext>
            </a:extLst>
          </p:cNvPr>
          <p:cNvGrpSpPr/>
          <p:nvPr/>
        </p:nvGrpSpPr>
        <p:grpSpPr>
          <a:xfrm>
            <a:off x="857716" y="5125466"/>
            <a:ext cx="6448517" cy="1652050"/>
            <a:chOff x="857716" y="5125466"/>
            <a:chExt cx="6448517" cy="165205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5E8A35-C743-C615-DA7E-1D7BEA49FEA0}"/>
                </a:ext>
              </a:extLst>
            </p:cNvPr>
            <p:cNvSpPr txBox="1"/>
            <p:nvPr/>
          </p:nvSpPr>
          <p:spPr>
            <a:xfrm>
              <a:off x="3052282" y="6469739"/>
              <a:ext cx="2723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S</a:t>
              </a:r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on et al., Neuron (2025)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1AA4017-10AE-B903-D8A8-BE5D876C2E8D}"/>
                </a:ext>
              </a:extLst>
            </p:cNvPr>
            <p:cNvGrpSpPr/>
            <p:nvPr/>
          </p:nvGrpSpPr>
          <p:grpSpPr>
            <a:xfrm>
              <a:off x="857716" y="5125466"/>
              <a:ext cx="6448517" cy="1282206"/>
              <a:chOff x="688263" y="5125049"/>
              <a:chExt cx="6720737" cy="1336333"/>
            </a:xfrm>
          </p:grpSpPr>
          <p:pic>
            <p:nvPicPr>
              <p:cNvPr id="28" name="Picture 27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5186C7A0-634D-B94B-854D-16AAC28D4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0531" t="68150" r="50535" b="15397"/>
              <a:stretch>
                <a:fillRect/>
              </a:stretch>
            </p:blipFill>
            <p:spPr>
              <a:xfrm>
                <a:off x="688263" y="5141776"/>
                <a:ext cx="3240294" cy="1011234"/>
              </a:xfrm>
              <a:prstGeom prst="rect">
                <a:avLst/>
              </a:prstGeom>
            </p:spPr>
          </p:pic>
          <p:pic>
            <p:nvPicPr>
              <p:cNvPr id="114" name="Picture 113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8F417F12-EC1A-A343-79C0-3B10ABB04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9383" t="68313" r="19631" b="15234"/>
              <a:stretch>
                <a:fillRect/>
              </a:stretch>
            </p:blipFill>
            <p:spPr>
              <a:xfrm>
                <a:off x="3928557" y="5153533"/>
                <a:ext cx="3480443" cy="1014266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FB75C64-3B67-A0E8-835E-00BE2FAF38AE}"/>
                  </a:ext>
                </a:extLst>
              </p:cNvPr>
              <p:cNvSpPr txBox="1"/>
              <p:nvPr/>
            </p:nvSpPr>
            <p:spPr>
              <a:xfrm>
                <a:off x="710063" y="5126897"/>
                <a:ext cx="921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solidFill>
                      <a:schemeClr val="accent1"/>
                    </a:solidFill>
                  </a:rPr>
                  <a:t>A</a:t>
                </a:r>
                <a:r>
                  <a:rPr lang="en-CH" sz="1000" dirty="0">
                    <a:solidFill>
                      <a:schemeClr val="accent1"/>
                    </a:solidFill>
                  </a:rPr>
                  <a:t>ggregated </a:t>
                </a:r>
                <a:r>
                  <a:rPr lang="en-GB" sz="1000" dirty="0">
                    <a:solidFill>
                      <a:schemeClr val="accent1"/>
                    </a:solidFill>
                  </a:rPr>
                  <a:t>⍺-</a:t>
                </a:r>
                <a:r>
                  <a:rPr lang="en-GB" sz="1000" dirty="0" err="1">
                    <a:solidFill>
                      <a:schemeClr val="accent1"/>
                    </a:solidFill>
                  </a:rPr>
                  <a:t>syn</a:t>
                </a:r>
                <a:endParaRPr lang="en-CH" sz="1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60B2FD5-4BD5-E3FA-97F0-008C0F2EFA6D}"/>
                  </a:ext>
                </a:extLst>
              </p:cNvPr>
              <p:cNvSpPr txBox="1"/>
              <p:nvPr/>
            </p:nvSpPr>
            <p:spPr>
              <a:xfrm>
                <a:off x="1816641" y="5145244"/>
                <a:ext cx="8620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solidFill>
                      <a:srgbClr val="00B050"/>
                    </a:solidFill>
                  </a:rPr>
                  <a:t>LC3</a:t>
                </a:r>
                <a:endParaRPr lang="en-CH" sz="1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0CD3AAD-2007-3048-0AFF-9532B7A90302}"/>
                  </a:ext>
                </a:extLst>
              </p:cNvPr>
              <p:cNvSpPr txBox="1"/>
              <p:nvPr/>
            </p:nvSpPr>
            <p:spPr>
              <a:xfrm>
                <a:off x="2872468" y="5132024"/>
                <a:ext cx="12153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>
                    <a:solidFill>
                      <a:schemeClr val="bg1"/>
                    </a:solidFill>
                  </a:rPr>
                  <a:t>Merge+</a:t>
                </a:r>
                <a:r>
                  <a:rPr lang="fr-FR" sz="1000" dirty="0" err="1">
                    <a:solidFill>
                      <a:srgbClr val="0070C0"/>
                    </a:solidFill>
                  </a:rPr>
                  <a:t>DAPI</a:t>
                </a:r>
                <a:endParaRPr lang="en-CH" sz="1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FB2A042-2D29-2077-7298-4CB258474905}"/>
                  </a:ext>
                </a:extLst>
              </p:cNvPr>
              <p:cNvSpPr txBox="1"/>
              <p:nvPr/>
            </p:nvSpPr>
            <p:spPr>
              <a:xfrm>
                <a:off x="1947128" y="6215161"/>
                <a:ext cx="7635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tx1">
                        <a:lumMod val="50000"/>
                      </a:schemeClr>
                    </a:solidFill>
                  </a:rPr>
                  <a:t>Control</a:t>
                </a:r>
                <a:endParaRPr lang="en-CH" sz="10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BC76AF1-3EAD-9C34-AFE8-6EB4A73C08B7}"/>
                  </a:ext>
                </a:extLst>
              </p:cNvPr>
              <p:cNvSpPr txBox="1"/>
              <p:nvPr/>
            </p:nvSpPr>
            <p:spPr>
              <a:xfrm>
                <a:off x="4874469" y="6215161"/>
                <a:ext cx="15317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err="1">
                    <a:solidFill>
                      <a:schemeClr val="tx1">
                        <a:lumMod val="50000"/>
                      </a:schemeClr>
                    </a:solidFill>
                  </a:rPr>
                  <a:t>Autophagy</a:t>
                </a:r>
                <a:r>
                  <a:rPr lang="fr-FR" sz="1000" dirty="0">
                    <a:solidFill>
                      <a:schemeClr val="tx1">
                        <a:lumMod val="50000"/>
                      </a:schemeClr>
                    </a:solidFill>
                  </a:rPr>
                  <a:t> induction</a:t>
                </a:r>
                <a:endParaRPr lang="en-CH" sz="10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707A7A3-4499-E762-DA0B-C529B013C2C4}"/>
                  </a:ext>
                </a:extLst>
              </p:cNvPr>
              <p:cNvSpPr txBox="1"/>
              <p:nvPr/>
            </p:nvSpPr>
            <p:spPr>
              <a:xfrm>
                <a:off x="3953229" y="5125049"/>
                <a:ext cx="921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solidFill>
                      <a:schemeClr val="accent1"/>
                    </a:solidFill>
                  </a:rPr>
                  <a:t>A</a:t>
                </a:r>
                <a:r>
                  <a:rPr lang="en-CH" sz="1000" dirty="0">
                    <a:solidFill>
                      <a:schemeClr val="accent1"/>
                    </a:solidFill>
                  </a:rPr>
                  <a:t>ggregated </a:t>
                </a:r>
                <a:r>
                  <a:rPr lang="en-GB" sz="1000" dirty="0">
                    <a:solidFill>
                      <a:schemeClr val="accent1"/>
                    </a:solidFill>
                  </a:rPr>
                  <a:t>⍺-</a:t>
                </a:r>
                <a:r>
                  <a:rPr lang="en-GB" sz="1000" dirty="0" err="1">
                    <a:solidFill>
                      <a:schemeClr val="accent1"/>
                    </a:solidFill>
                  </a:rPr>
                  <a:t>syn</a:t>
                </a:r>
                <a:endParaRPr lang="en-CH" sz="1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B001269-E68E-F990-5EE9-953F46CFDC4B}"/>
                  </a:ext>
                </a:extLst>
              </p:cNvPr>
              <p:cNvSpPr txBox="1"/>
              <p:nvPr/>
            </p:nvSpPr>
            <p:spPr>
              <a:xfrm>
                <a:off x="5059807" y="5143396"/>
                <a:ext cx="86200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solidFill>
                      <a:srgbClr val="00B050"/>
                    </a:solidFill>
                  </a:rPr>
                  <a:t>LC3</a:t>
                </a:r>
                <a:endParaRPr lang="en-CH" sz="10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A214B72C-B542-1098-CE67-E1E7D090C8F1}"/>
                  </a:ext>
                </a:extLst>
              </p:cNvPr>
              <p:cNvSpPr txBox="1"/>
              <p:nvPr/>
            </p:nvSpPr>
            <p:spPr>
              <a:xfrm>
                <a:off x="6100004" y="5130176"/>
                <a:ext cx="12153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>
                    <a:solidFill>
                      <a:schemeClr val="bg1"/>
                    </a:solidFill>
                  </a:rPr>
                  <a:t>Merge+</a:t>
                </a:r>
                <a:r>
                  <a:rPr lang="fr-FR" sz="1000" dirty="0" err="1">
                    <a:solidFill>
                      <a:srgbClr val="0070C0"/>
                    </a:solidFill>
                  </a:rPr>
                  <a:t>DAPI</a:t>
                </a:r>
                <a:endParaRPr lang="en-CH" sz="100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693B254E-E8CD-180E-FAA7-D0B99FF85C5D}"/>
                  </a:ext>
                </a:extLst>
              </p:cNvPr>
              <p:cNvCxnSpPr/>
              <p:nvPr/>
            </p:nvCxnSpPr>
            <p:spPr>
              <a:xfrm>
                <a:off x="856343" y="6215161"/>
                <a:ext cx="2902857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3274D0B-FC27-BF9E-8968-432283CE1CEC}"/>
                  </a:ext>
                </a:extLst>
              </p:cNvPr>
              <p:cNvCxnSpPr/>
              <p:nvPr/>
            </p:nvCxnSpPr>
            <p:spPr>
              <a:xfrm>
                <a:off x="4087834" y="6215161"/>
                <a:ext cx="2902857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44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7BB36-5A61-D590-D036-8542AA81B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57DA93D-C32A-1BDC-6E09-51A99013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Personal background: </a:t>
            </a:r>
            <a:r>
              <a:rPr lang="en-US" sz="4000" noProof="0" dirty="0" err="1"/>
              <a:t>InternshipS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A1EB26-775F-8291-4D3E-2FA5F200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7B7C41-36A0-8025-6C9C-618A515E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643355-A280-A052-E942-560C84A8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647F827-84B8-3AFA-ECA7-FC6E40938B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8248"/>
          <a:stretch>
            <a:fillRect/>
          </a:stretch>
        </p:blipFill>
        <p:spPr>
          <a:xfrm>
            <a:off x="1576832" y="850439"/>
            <a:ext cx="9833526" cy="106721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E6445E7-2BBA-D216-D4F2-E46F06FBF701}"/>
              </a:ext>
            </a:extLst>
          </p:cNvPr>
          <p:cNvGrpSpPr/>
          <p:nvPr/>
        </p:nvGrpSpPr>
        <p:grpSpPr>
          <a:xfrm>
            <a:off x="261158" y="2561537"/>
            <a:ext cx="2649071" cy="3212350"/>
            <a:chOff x="226146" y="2522683"/>
            <a:chExt cx="2649071" cy="321235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719FAB6-E126-6E02-ECEB-0D8AA0152810}"/>
                </a:ext>
              </a:extLst>
            </p:cNvPr>
            <p:cNvSpPr/>
            <p:nvPr/>
          </p:nvSpPr>
          <p:spPr>
            <a:xfrm>
              <a:off x="226146" y="2522683"/>
              <a:ext cx="2555449" cy="304902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1028" name="Picture 4" descr="What is the clawed frog? | Early development of vertebrates">
              <a:extLst>
                <a:ext uri="{FF2B5EF4-FFF2-40B4-BE49-F238E27FC236}">
                  <a16:creationId xmlns:a16="http://schemas.microsoft.com/office/drawing/2014/main" id="{B1C98204-ADC1-8B55-F2E1-22C9494749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9"/>
            <a:stretch>
              <a:fillRect/>
            </a:stretch>
          </p:blipFill>
          <p:spPr bwMode="auto">
            <a:xfrm>
              <a:off x="309663" y="3026594"/>
              <a:ext cx="1455567" cy="167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Multiciliated Cells: Current Biology">
              <a:extLst>
                <a:ext uri="{FF2B5EF4-FFF2-40B4-BE49-F238E27FC236}">
                  <a16:creationId xmlns:a16="http://schemas.microsoft.com/office/drawing/2014/main" id="{E3DEB548-56A7-096B-B16E-5A9C0CFDD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4" t="1206" r="33908" b="3086"/>
            <a:stretch>
              <a:fillRect/>
            </a:stretch>
          </p:blipFill>
          <p:spPr bwMode="auto">
            <a:xfrm>
              <a:off x="1364778" y="2651267"/>
              <a:ext cx="1278406" cy="127840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D52E1D-BFF2-459D-50DB-2A3AB6734E91}"/>
                </a:ext>
              </a:extLst>
            </p:cNvPr>
            <p:cNvCxnSpPr>
              <a:cxnSpLocks/>
              <a:endCxn id="1026" idx="4"/>
            </p:cNvCxnSpPr>
            <p:nvPr/>
          </p:nvCxnSpPr>
          <p:spPr>
            <a:xfrm>
              <a:off x="900633" y="3665180"/>
              <a:ext cx="1103348" cy="264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93EC4-352F-C479-1AE2-B84EE6809B35}"/>
                </a:ext>
              </a:extLst>
            </p:cNvPr>
            <p:cNvCxnSpPr>
              <a:cxnSpLocks/>
              <a:endCxn id="1026" idx="1"/>
            </p:cNvCxnSpPr>
            <p:nvPr/>
          </p:nvCxnSpPr>
          <p:spPr>
            <a:xfrm flipV="1">
              <a:off x="893981" y="2838485"/>
              <a:ext cx="658015" cy="7748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4BEA27-E56E-5C92-5FC1-0B8DA6289D84}"/>
                </a:ext>
              </a:extLst>
            </p:cNvPr>
            <p:cNvSpPr txBox="1"/>
            <p:nvPr/>
          </p:nvSpPr>
          <p:spPr>
            <a:xfrm>
              <a:off x="226147" y="4534704"/>
              <a:ext cx="26490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Cilia formation in multiciliated cells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Xenopus laevis</a:t>
              </a:r>
            </a:p>
            <a:p>
              <a:pPr algn="ctr"/>
              <a:endParaRPr lang="en-CH" dirty="0">
                <a:latin typeface="Gill Sans MT" panose="020B0502020104020203" pitchFamily="34" charset="77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CA45B80-CC5B-6A5E-B852-48629E45298B}"/>
              </a:ext>
            </a:extLst>
          </p:cNvPr>
          <p:cNvGrpSpPr/>
          <p:nvPr/>
        </p:nvGrpSpPr>
        <p:grpSpPr>
          <a:xfrm>
            <a:off x="2930674" y="1917652"/>
            <a:ext cx="2620537" cy="2552450"/>
            <a:chOff x="2688958" y="2137548"/>
            <a:chExt cx="2620537" cy="255245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B1BFD82-3738-1397-5E08-535FBA70D55D}"/>
                </a:ext>
              </a:extLst>
            </p:cNvPr>
            <p:cNvSpPr/>
            <p:nvPr/>
          </p:nvSpPr>
          <p:spPr>
            <a:xfrm>
              <a:off x="2769951" y="2137548"/>
              <a:ext cx="2435420" cy="255245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16AD96-99DF-A163-2F8D-73990282C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302"/>
            <a:stretch>
              <a:fillRect/>
            </a:stretch>
          </p:blipFill>
          <p:spPr>
            <a:xfrm>
              <a:off x="2845939" y="2882945"/>
              <a:ext cx="1822595" cy="127840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672F162-1EAE-CAD0-F44A-327F9C04485C}"/>
                </a:ext>
              </a:extLst>
            </p:cNvPr>
            <p:cNvCxnSpPr>
              <a:cxnSpLocks/>
              <a:endCxn id="32" idx="4"/>
            </p:cNvCxnSpPr>
            <p:nvPr/>
          </p:nvCxnSpPr>
          <p:spPr>
            <a:xfrm flipV="1">
              <a:off x="3440506" y="3414883"/>
              <a:ext cx="806826" cy="3186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F52E68E-32FA-C2C2-F9BE-19D30B12FF0B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 flipV="1">
              <a:off x="3389548" y="2818099"/>
              <a:ext cx="261000" cy="8612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D99D54-905D-2068-237A-0B51522A6328}"/>
                </a:ext>
              </a:extLst>
            </p:cNvPr>
            <p:cNvSpPr txBox="1"/>
            <p:nvPr/>
          </p:nvSpPr>
          <p:spPr>
            <a:xfrm>
              <a:off x="2688958" y="4005535"/>
              <a:ext cx="262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Breast cancer</a:t>
              </a:r>
            </a:p>
            <a:p>
              <a:pPr algn="ctr"/>
              <a:r>
                <a:rPr lang="en-CH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Mice</a:t>
              </a:r>
            </a:p>
          </p:txBody>
        </p:sp>
        <p:pic>
          <p:nvPicPr>
            <p:cNvPr id="1030" name="Picture 6" descr="Schematic figure summarizing breast cancer subtypes based on their... |  Download Scientific Diagram">
              <a:extLst>
                <a:ext uri="{FF2B5EF4-FFF2-40B4-BE49-F238E27FC236}">
                  <a16:creationId xmlns:a16="http://schemas.microsoft.com/office/drawing/2014/main" id="{F6617C5F-B851-59D2-0F8F-407B1FA42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8" t="33953" r="49086" b="32634"/>
            <a:stretch>
              <a:fillRect/>
            </a:stretch>
          </p:blipFill>
          <p:spPr bwMode="auto">
            <a:xfrm>
              <a:off x="3734760" y="2298977"/>
              <a:ext cx="1031296" cy="107743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FBF800-A09B-4B34-39E9-B9B9492106E8}"/>
                </a:ext>
              </a:extLst>
            </p:cNvPr>
            <p:cNvSpPr/>
            <p:nvPr/>
          </p:nvSpPr>
          <p:spPr>
            <a:xfrm>
              <a:off x="3650548" y="2221315"/>
              <a:ext cx="1193568" cy="119356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AA7A18-69D5-02F5-737A-5D93BD8E42A9}"/>
              </a:ext>
            </a:extLst>
          </p:cNvPr>
          <p:cNvGrpSpPr/>
          <p:nvPr/>
        </p:nvGrpSpPr>
        <p:grpSpPr>
          <a:xfrm>
            <a:off x="3832457" y="4562486"/>
            <a:ext cx="2620537" cy="2213308"/>
            <a:chOff x="2673599" y="4701144"/>
            <a:chExt cx="2620537" cy="2213308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04751FA3-9846-04C7-69C6-C329C0F6F074}"/>
                </a:ext>
              </a:extLst>
            </p:cNvPr>
            <p:cNvSpPr/>
            <p:nvPr/>
          </p:nvSpPr>
          <p:spPr>
            <a:xfrm>
              <a:off x="2749341" y="4701144"/>
              <a:ext cx="2435420" cy="22133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78F4920-0835-FD7D-1799-5190240B2838}"/>
                </a:ext>
              </a:extLst>
            </p:cNvPr>
            <p:cNvSpPr txBox="1"/>
            <p:nvPr/>
          </p:nvSpPr>
          <p:spPr>
            <a:xfrm>
              <a:off x="2673599" y="6268121"/>
              <a:ext cx="262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Iron-sulfure proteins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Salmonella enterica</a:t>
              </a:r>
            </a:p>
          </p:txBody>
        </p:sp>
        <p:pic>
          <p:nvPicPr>
            <p:cNvPr id="2" name="Picture 2" descr="True Bacteria | AMNH">
              <a:extLst>
                <a:ext uri="{FF2B5EF4-FFF2-40B4-BE49-F238E27FC236}">
                  <a16:creationId xmlns:a16="http://schemas.microsoft.com/office/drawing/2014/main" id="{5F0EC185-94CA-F269-1087-DF2FACD75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490" y="5396767"/>
              <a:ext cx="849398" cy="849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ron-sulfur cluster assembly in plants | John Innes Centre">
              <a:extLst>
                <a:ext uri="{FF2B5EF4-FFF2-40B4-BE49-F238E27FC236}">
                  <a16:creationId xmlns:a16="http://schemas.microsoft.com/office/drawing/2014/main" id="{96A4E056-B02C-C74C-F1BC-55A36F5878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72" r="36498"/>
            <a:stretch>
              <a:fillRect/>
            </a:stretch>
          </p:blipFill>
          <p:spPr bwMode="auto">
            <a:xfrm>
              <a:off x="4003733" y="4854902"/>
              <a:ext cx="957209" cy="1112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4A53CD-AB29-DDCE-36DD-DA357E4AC253}"/>
                </a:ext>
              </a:extLst>
            </p:cNvPr>
            <p:cNvCxnSpPr>
              <a:cxnSpLocks/>
            </p:cNvCxnSpPr>
            <p:nvPr/>
          </p:nvCxnSpPr>
          <p:spPr>
            <a:xfrm>
              <a:off x="3483817" y="5648673"/>
              <a:ext cx="727885" cy="2638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E2FA078-A982-ABA3-2942-09EFA422FBEA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3459280" y="4960281"/>
              <a:ext cx="587608" cy="6664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76F3DF-32C1-3C2C-73EB-C3500BB7B580}"/>
                </a:ext>
              </a:extLst>
            </p:cNvPr>
            <p:cNvSpPr/>
            <p:nvPr/>
          </p:nvSpPr>
          <p:spPr>
            <a:xfrm>
              <a:off x="3872094" y="4785487"/>
              <a:ext cx="1193568" cy="119356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015B17-C916-A9DE-FACB-E5F4793454E0}"/>
              </a:ext>
            </a:extLst>
          </p:cNvPr>
          <p:cNvGrpSpPr/>
          <p:nvPr/>
        </p:nvGrpSpPr>
        <p:grpSpPr>
          <a:xfrm>
            <a:off x="6465642" y="1917652"/>
            <a:ext cx="2649071" cy="3324891"/>
            <a:chOff x="5939252" y="3448627"/>
            <a:chExt cx="2649071" cy="3324891"/>
          </a:xfrm>
        </p:grpSpPr>
        <p:pic>
          <p:nvPicPr>
            <p:cNvPr id="1032" name="Picture 8" descr="Thale cress Arabidopsis thaliana - SOLD - Lizzie Harper">
              <a:extLst>
                <a:ext uri="{FF2B5EF4-FFF2-40B4-BE49-F238E27FC236}">
                  <a16:creationId xmlns:a16="http://schemas.microsoft.com/office/drawing/2014/main" id="{E91C1DF4-6961-86C7-CBC5-331B01504E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 t="1467" r="22907" b="12168"/>
            <a:stretch>
              <a:fillRect/>
            </a:stretch>
          </p:blipFill>
          <p:spPr bwMode="auto">
            <a:xfrm>
              <a:off x="6203429" y="4560210"/>
              <a:ext cx="836804" cy="151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64183C7D-225D-5756-CA26-3FFBAAB6731C}"/>
                </a:ext>
              </a:extLst>
            </p:cNvPr>
            <p:cNvSpPr/>
            <p:nvPr/>
          </p:nvSpPr>
          <p:spPr>
            <a:xfrm>
              <a:off x="5939252" y="3448627"/>
              <a:ext cx="2649071" cy="3324891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B116EF-EA2F-915E-B267-CF785E87EB54}"/>
                </a:ext>
              </a:extLst>
            </p:cNvPr>
            <p:cNvSpPr txBox="1"/>
            <p:nvPr/>
          </p:nvSpPr>
          <p:spPr>
            <a:xfrm>
              <a:off x="5967786" y="6089055"/>
              <a:ext cx="262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Photosynthesis adaptation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Arabidopsis thalina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115427C-1998-8333-CDCF-D3326796B0BB}"/>
                </a:ext>
              </a:extLst>
            </p:cNvPr>
            <p:cNvSpPr/>
            <p:nvPr/>
          </p:nvSpPr>
          <p:spPr>
            <a:xfrm>
              <a:off x="7012925" y="3546051"/>
              <a:ext cx="1238868" cy="123886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AE0DD1-DD3B-044A-AF79-EB5907F9D0CA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 flipV="1">
              <a:off x="6794018" y="4603491"/>
              <a:ext cx="1276347" cy="10849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7662D39-C620-2D25-E95C-4674636CFBA1}"/>
                </a:ext>
              </a:extLst>
            </p:cNvPr>
            <p:cNvCxnSpPr>
              <a:cxnSpLocks/>
              <a:endCxn id="43" idx="2"/>
            </p:cNvCxnSpPr>
            <p:nvPr/>
          </p:nvCxnSpPr>
          <p:spPr>
            <a:xfrm flipV="1">
              <a:off x="6794018" y="4165485"/>
              <a:ext cx="218907" cy="15229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6" descr="Light-dependent reactions (photosynthesis reaction) (article) | Khan Academy">
              <a:extLst>
                <a:ext uri="{FF2B5EF4-FFF2-40B4-BE49-F238E27FC236}">
                  <a16:creationId xmlns:a16="http://schemas.microsoft.com/office/drawing/2014/main" id="{55E11DE2-33FE-6299-E8A2-4D7AC67F3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3" t="8145" r="2187" b="5305"/>
            <a:stretch>
              <a:fillRect/>
            </a:stretch>
          </p:blipFill>
          <p:spPr bwMode="auto">
            <a:xfrm>
              <a:off x="7044334" y="3901613"/>
              <a:ext cx="1201915" cy="570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A97829-804C-AAA6-0FBD-AB006D40D87B}"/>
              </a:ext>
            </a:extLst>
          </p:cNvPr>
          <p:cNvGrpSpPr/>
          <p:nvPr/>
        </p:nvGrpSpPr>
        <p:grpSpPr>
          <a:xfrm>
            <a:off x="9304373" y="3395980"/>
            <a:ext cx="2649071" cy="3324891"/>
            <a:chOff x="9238355" y="2293731"/>
            <a:chExt cx="2649071" cy="3324891"/>
          </a:xfrm>
        </p:grpSpPr>
        <p:pic>
          <p:nvPicPr>
            <p:cNvPr id="1034" name="Picture 10" descr="Chlamydomonas :: Pflanzenforschung.de">
              <a:extLst>
                <a:ext uri="{FF2B5EF4-FFF2-40B4-BE49-F238E27FC236}">
                  <a16:creationId xmlns:a16="http://schemas.microsoft.com/office/drawing/2014/main" id="{31ECABE3-E1BA-37CA-9803-500EBD21F6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" t="6579" r="45281" b="10897"/>
            <a:stretch>
              <a:fillRect/>
            </a:stretch>
          </p:blipFill>
          <p:spPr bwMode="auto">
            <a:xfrm>
              <a:off x="9343575" y="3787918"/>
              <a:ext cx="1018255" cy="97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2D45BF3-D993-AAE4-9126-64318E33493A}"/>
                </a:ext>
              </a:extLst>
            </p:cNvPr>
            <p:cNvSpPr/>
            <p:nvPr/>
          </p:nvSpPr>
          <p:spPr>
            <a:xfrm>
              <a:off x="9238355" y="2293731"/>
              <a:ext cx="2649071" cy="3324891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4CB353-15EC-C37E-BC0F-2AB57004EAF6}"/>
                </a:ext>
              </a:extLst>
            </p:cNvPr>
            <p:cNvSpPr txBox="1"/>
            <p:nvPr/>
          </p:nvSpPr>
          <p:spPr>
            <a:xfrm>
              <a:off x="9266889" y="4863094"/>
              <a:ext cx="262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Photosynthesis adaptation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Chlamydomonas </a:t>
              </a:r>
              <a:r>
                <a:rPr lang="en-GB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reinhardtii</a:t>
              </a:r>
              <a:endParaRPr lang="en-CH" i="1" dirty="0">
                <a:solidFill>
                  <a:schemeClr val="accent1"/>
                </a:solidFill>
                <a:latin typeface="Gill Sans MT" panose="020B0502020104020203" pitchFamily="34" charset="77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B929414-B7FA-D191-926D-38C74028C97B}"/>
                </a:ext>
              </a:extLst>
            </p:cNvPr>
            <p:cNvSpPr/>
            <p:nvPr/>
          </p:nvSpPr>
          <p:spPr>
            <a:xfrm>
              <a:off x="10312028" y="2391155"/>
              <a:ext cx="1238868" cy="123886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42EE0C-516F-A87B-645C-49602A3EC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5498" y="3566522"/>
              <a:ext cx="1239844" cy="863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4C5EE16-39BA-C405-3257-684DB7A6EC11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V="1">
              <a:off x="9969954" y="3010589"/>
              <a:ext cx="342074" cy="14193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1" name="Picture 6" descr="Light-dependent reactions (photosynthesis reaction) (article) | Khan Academy">
              <a:extLst>
                <a:ext uri="{FF2B5EF4-FFF2-40B4-BE49-F238E27FC236}">
                  <a16:creationId xmlns:a16="http://schemas.microsoft.com/office/drawing/2014/main" id="{749F3B81-84C6-C7DB-7FB6-2CD4CA9AD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3" t="8145" r="2187" b="5305"/>
            <a:stretch>
              <a:fillRect/>
            </a:stretch>
          </p:blipFill>
          <p:spPr bwMode="auto">
            <a:xfrm>
              <a:off x="10343437" y="2746717"/>
              <a:ext cx="1201915" cy="570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955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F65C-C0B0-2A3D-A267-20BC36E3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9F1CD6F-BC7C-DA3F-06B7-5B38AE3B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Importance of fluidity </a:t>
            </a:r>
            <a:r>
              <a:rPr lang="en-US" sz="4000" dirty="0"/>
              <a:t>for autophagosome biogenesis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E5603-84B8-147A-6B2D-380B159B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5FB4D-03D6-CA3C-73FE-109CBA0A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8B2D3C-82BC-4AD5-DEC4-09336E1D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215BCAE3-D83C-84F4-3565-440D0821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85" y="1655233"/>
            <a:ext cx="4620400" cy="4942416"/>
          </a:xfrm>
        </p:spPr>
        <p:txBody>
          <a:bodyPr>
            <a:normAutofit lnSpcReduction="10000"/>
          </a:bodyPr>
          <a:lstStyle/>
          <a:p>
            <a:r>
              <a:rPr lang="en-CH" sz="2000" dirty="0">
                <a:latin typeface="Gill Sans MT" panose="020B0502020104020203" pitchFamily="34" charset="77"/>
              </a:rPr>
              <a:t>Liquid-like condensation is required for correct autophagosome biogenesis</a:t>
            </a:r>
          </a:p>
          <a:p>
            <a:endParaRPr lang="en-GB" sz="2000" noProof="0" dirty="0">
              <a:latin typeface="Gill Sans MT" panose="020B0502020104020203" pitchFamily="34" charset="77"/>
            </a:endParaRPr>
          </a:p>
          <a:p>
            <a:r>
              <a:rPr lang="en-GB" sz="2000" noProof="0" dirty="0">
                <a:latin typeface="Gill Sans MT" panose="020B0502020104020203" pitchFamily="34" charset="77"/>
              </a:rPr>
              <a:t>Phase separation: physicochemical state stimulated by multivalent weak interactions or high concentration leading to condensation of macromolecules</a:t>
            </a:r>
          </a:p>
          <a:p>
            <a:endParaRPr lang="en-GB" sz="2000" noProof="0" dirty="0">
              <a:latin typeface="Gill Sans MT" panose="020B0502020104020203" pitchFamily="34" charset="77"/>
            </a:endParaRPr>
          </a:p>
          <a:p>
            <a:r>
              <a:rPr lang="en-GB" sz="2000" noProof="0" dirty="0">
                <a:latin typeface="Gill Sans MT" panose="020B0502020104020203" pitchFamily="34" charset="77"/>
              </a:rPr>
              <a:t>In physiological conditions p62</a:t>
            </a:r>
            <a:r>
              <a:rPr lang="en-CH" sz="2000" noProof="0" dirty="0">
                <a:latin typeface="Gill Sans MT" panose="020B0502020104020203" pitchFamily="34" charset="77"/>
              </a:rPr>
              <a:t> and ubiquitin form liquid like condensates</a:t>
            </a:r>
          </a:p>
          <a:p>
            <a:pPr marL="0" indent="0">
              <a:buNone/>
            </a:pPr>
            <a:endParaRPr lang="en-CH" sz="2000" dirty="0">
              <a:latin typeface="Gill Sans MT" panose="020B0502020104020203" pitchFamily="34" charset="77"/>
            </a:endParaRPr>
          </a:p>
          <a:p>
            <a:r>
              <a:rPr lang="fr-FR" sz="2000" dirty="0" err="1">
                <a:latin typeface="Gill Sans MT" panose="020B0502020104020203" pitchFamily="34" charset="77"/>
              </a:rPr>
              <a:t>Hyperstability</a:t>
            </a:r>
            <a:r>
              <a:rPr lang="fr-FR" sz="2000" dirty="0">
                <a:latin typeface="Gill Sans MT" panose="020B0502020104020203" pitchFamily="34" charset="77"/>
              </a:rPr>
              <a:t> of </a:t>
            </a:r>
            <a:r>
              <a:rPr lang="fr-FR" sz="2000" dirty="0" err="1">
                <a:latin typeface="Gill Sans MT" panose="020B0502020104020203" pitchFamily="34" charset="77"/>
              </a:rPr>
              <a:t>protein</a:t>
            </a:r>
            <a:r>
              <a:rPr lang="fr-FR" sz="2000" dirty="0">
                <a:latin typeface="Gill Sans MT" panose="020B0502020104020203" pitchFamily="34" charset="77"/>
              </a:rPr>
              <a:t> </a:t>
            </a:r>
            <a:r>
              <a:rPr lang="fr-FR" sz="2000" noProof="0" dirty="0" err="1">
                <a:latin typeface="Gill Sans MT" panose="020B0502020104020203" pitchFamily="34" charset="77"/>
              </a:rPr>
              <a:t>fibrils</a:t>
            </a:r>
            <a:r>
              <a:rPr lang="fr-FR" sz="2000" noProof="0" dirty="0">
                <a:latin typeface="Gill Sans MT" panose="020B0502020104020203" pitchFamily="34" charset="77"/>
              </a:rPr>
              <a:t> affect p62-Ub </a:t>
            </a:r>
            <a:r>
              <a:rPr lang="fr-FR" sz="2000" noProof="0" dirty="0" err="1">
                <a:latin typeface="Gill Sans MT" panose="020B0502020104020203" pitchFamily="34" charset="77"/>
              </a:rPr>
              <a:t>fluidity</a:t>
            </a:r>
            <a:r>
              <a:rPr lang="fr-FR" sz="2000" noProof="0" dirty="0">
                <a:latin typeface="Gill Sans MT" panose="020B0502020104020203" pitchFamily="34" charset="77"/>
              </a:rPr>
              <a:t> </a:t>
            </a:r>
            <a:r>
              <a:rPr lang="fr-FR" sz="2000" noProof="0" dirty="0">
                <a:latin typeface="Gill Sans MT" panose="020B0502020104020203" pitchFamily="34" charset="77"/>
                <a:sym typeface="Wingdings" pitchFamily="2" charset="2"/>
              </a:rPr>
              <a:t> </a:t>
            </a:r>
            <a:r>
              <a:rPr lang="fr-FR" sz="2000" noProof="0" dirty="0" err="1">
                <a:latin typeface="Gill Sans MT" panose="020B0502020104020203" pitchFamily="34" charset="77"/>
              </a:rPr>
              <a:t>inhibit</a:t>
            </a:r>
            <a:r>
              <a:rPr lang="fr-FR" sz="2000" noProof="0" dirty="0">
                <a:latin typeface="Gill Sans MT" panose="020B0502020104020203" pitchFamily="34" charset="77"/>
              </a:rPr>
              <a:t> correct autophagosome formation? </a:t>
            </a:r>
            <a:endParaRPr lang="en-US" sz="2000" noProof="0" dirty="0">
              <a:latin typeface="Gill Sans MT" panose="020B0502020104020203" pitchFamily="34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4B938C-F5E8-7790-F785-D5D4B81C46DA}"/>
              </a:ext>
            </a:extLst>
          </p:cNvPr>
          <p:cNvGrpSpPr/>
          <p:nvPr/>
        </p:nvGrpSpPr>
        <p:grpSpPr>
          <a:xfrm>
            <a:off x="958998" y="999624"/>
            <a:ext cx="6100588" cy="2028280"/>
            <a:chOff x="804175" y="2941641"/>
            <a:chExt cx="6100588" cy="2028280"/>
          </a:xfrm>
        </p:grpSpPr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D639AC4-6F77-A237-71C1-06B6948C3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511" t="47771" r="11486" b="17525"/>
            <a:stretch>
              <a:fillRect/>
            </a:stretch>
          </p:blipFill>
          <p:spPr>
            <a:xfrm>
              <a:off x="804175" y="2941641"/>
              <a:ext cx="5823856" cy="17065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B3820D-8331-C708-C488-69A59DEF55E4}"/>
                </a:ext>
              </a:extLst>
            </p:cNvPr>
            <p:cNvSpPr txBox="1"/>
            <p:nvPr/>
          </p:nvSpPr>
          <p:spPr>
            <a:xfrm>
              <a:off x="2306250" y="4662144"/>
              <a:ext cx="45985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Licheva et al., Nature Cell biology (2025)</a:t>
              </a:r>
            </a:p>
          </p:txBody>
        </p:sp>
      </p:grpSp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EB6D305-45EF-C7A8-285A-34F505BAEA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439" t="18231" r="7317" b="4586"/>
          <a:stretch>
            <a:fillRect/>
          </a:stretch>
        </p:blipFill>
        <p:spPr>
          <a:xfrm>
            <a:off x="4104934" y="3424963"/>
            <a:ext cx="2858573" cy="31319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4F6DD4-DEC1-E0E6-70C1-150A028E850C}"/>
              </a:ext>
            </a:extLst>
          </p:cNvPr>
          <p:cNvGrpSpPr/>
          <p:nvPr/>
        </p:nvGrpSpPr>
        <p:grpSpPr>
          <a:xfrm>
            <a:off x="959161" y="3267197"/>
            <a:ext cx="3050131" cy="3310998"/>
            <a:chOff x="959161" y="3249945"/>
            <a:chExt cx="3050131" cy="3310998"/>
          </a:xfrm>
        </p:grpSpPr>
        <p:pic>
          <p:nvPicPr>
            <p:cNvPr id="13" name="Picture 12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D39541CD-8AB0-F2C1-B4A2-B696E15DF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761" t="13804" r="47367" b="4600"/>
            <a:stretch>
              <a:fillRect/>
            </a:stretch>
          </p:blipFill>
          <p:spPr>
            <a:xfrm>
              <a:off x="1029063" y="3249945"/>
              <a:ext cx="2980229" cy="331099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80BE69-0961-346F-05C9-32FF330E0C20}"/>
                </a:ext>
              </a:extLst>
            </p:cNvPr>
            <p:cNvSpPr/>
            <p:nvPr/>
          </p:nvSpPr>
          <p:spPr>
            <a:xfrm>
              <a:off x="959161" y="3249945"/>
              <a:ext cx="342981" cy="260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7" name="Cross 16">
            <a:extLst>
              <a:ext uri="{FF2B5EF4-FFF2-40B4-BE49-F238E27FC236}">
                <a16:creationId xmlns:a16="http://schemas.microsoft.com/office/drawing/2014/main" id="{F88CD0B4-C505-D569-FE13-8583BF70CCAB}"/>
              </a:ext>
            </a:extLst>
          </p:cNvPr>
          <p:cNvSpPr/>
          <p:nvPr/>
        </p:nvSpPr>
        <p:spPr>
          <a:xfrm rot="2595672">
            <a:off x="4861525" y="4990357"/>
            <a:ext cx="1099831" cy="1099831"/>
          </a:xfrm>
          <a:prstGeom prst="plus">
            <a:avLst>
              <a:gd name="adj" fmla="val 431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ADC60-C1CC-6063-DF8E-454EDBD0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D4C99C6-5FFD-5753-8740-89441D1B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What needs to be degraded?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2614BD-3C51-1BE8-3F66-7828DD03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5A1B3D-E472-A2C6-77E8-F908A4DD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A56E50-2553-51FD-B9CB-1616912D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90C53C-0298-83BD-1CE8-2057D45911A7}"/>
              </a:ext>
            </a:extLst>
          </p:cNvPr>
          <p:cNvGrpSpPr/>
          <p:nvPr/>
        </p:nvGrpSpPr>
        <p:grpSpPr>
          <a:xfrm>
            <a:off x="352648" y="914958"/>
            <a:ext cx="6611010" cy="1780532"/>
            <a:chOff x="347264" y="1328358"/>
            <a:chExt cx="5618108" cy="1513116"/>
          </a:xfrm>
        </p:grpSpPr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8F86F7E-9031-9894-500C-9AE91C744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741" t="35244" r="54049" b="29286"/>
            <a:stretch>
              <a:fillRect/>
            </a:stretch>
          </p:blipFill>
          <p:spPr>
            <a:xfrm>
              <a:off x="1981199" y="1328359"/>
              <a:ext cx="1959429" cy="1513115"/>
            </a:xfrm>
            <a:prstGeom prst="rect">
              <a:avLst/>
            </a:prstGeom>
          </p:spPr>
        </p:pic>
        <p:pic>
          <p:nvPicPr>
            <p:cNvPr id="11" name="Picture 1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67449C5-8265-9565-6997-9D865F07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2027" t="34981" r="2763" b="29549"/>
            <a:stretch>
              <a:fillRect/>
            </a:stretch>
          </p:blipFill>
          <p:spPr>
            <a:xfrm>
              <a:off x="4005943" y="1328358"/>
              <a:ext cx="1959429" cy="15131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EAC7D2-A5EB-7175-0CED-52E7C0AF91FA}"/>
                </a:ext>
              </a:extLst>
            </p:cNvPr>
            <p:cNvSpPr txBox="1"/>
            <p:nvPr/>
          </p:nvSpPr>
          <p:spPr>
            <a:xfrm>
              <a:off x="347264" y="2059552"/>
              <a:ext cx="1585483" cy="44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Jimenez-Loygorri et al., Nat Com (2024)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1232B-576F-F82D-861D-96A60B3D6FF1}"/>
              </a:ext>
            </a:extLst>
          </p:cNvPr>
          <p:cNvGrpSpPr/>
          <p:nvPr/>
        </p:nvGrpSpPr>
        <p:grpSpPr>
          <a:xfrm>
            <a:off x="751500" y="5031732"/>
            <a:ext cx="2770132" cy="1432146"/>
            <a:chOff x="1765649" y="1635303"/>
            <a:chExt cx="3587963" cy="1854959"/>
          </a:xfrm>
        </p:grpSpPr>
        <p:grpSp>
          <p:nvGrpSpPr>
            <p:cNvPr id="15" name="Graphique 2">
              <a:extLst>
                <a:ext uri="{FF2B5EF4-FFF2-40B4-BE49-F238E27FC236}">
                  <a16:creationId xmlns:a16="http://schemas.microsoft.com/office/drawing/2014/main" id="{9541F31A-95F2-B3CD-0152-895B2235BC95}"/>
                </a:ext>
              </a:extLst>
            </p:cNvPr>
            <p:cNvGrpSpPr/>
            <p:nvPr/>
          </p:nvGrpSpPr>
          <p:grpSpPr>
            <a:xfrm>
              <a:off x="3412610" y="1635303"/>
              <a:ext cx="1856999" cy="1854959"/>
              <a:chOff x="2567690" y="3380278"/>
              <a:chExt cx="1195416" cy="1194103"/>
            </a:xfrm>
          </p:grpSpPr>
          <p:sp>
            <p:nvSpPr>
              <p:cNvPr id="28" name="Forme libre 323">
                <a:extLst>
                  <a:ext uri="{FF2B5EF4-FFF2-40B4-BE49-F238E27FC236}">
                    <a16:creationId xmlns:a16="http://schemas.microsoft.com/office/drawing/2014/main" id="{AB320184-CF49-DE5E-A0CA-EDA8AE552242}"/>
                  </a:ext>
                </a:extLst>
              </p:cNvPr>
              <p:cNvSpPr/>
              <p:nvPr/>
            </p:nvSpPr>
            <p:spPr>
              <a:xfrm>
                <a:off x="2567690" y="3380278"/>
                <a:ext cx="1195416" cy="1194103"/>
              </a:xfrm>
              <a:custGeom>
                <a:avLst/>
                <a:gdLst>
                  <a:gd name="connsiteX0" fmla="*/ 1195417 w 1195416"/>
                  <a:gd name="connsiteY0" fmla="*/ 597052 h 1194103"/>
                  <a:gd name="connsiteX1" fmla="*/ 597708 w 1195416"/>
                  <a:gd name="connsiteY1" fmla="*/ 1194103 h 1194103"/>
                  <a:gd name="connsiteX2" fmla="*/ 0 w 1195416"/>
                  <a:gd name="connsiteY2" fmla="*/ 597052 h 1194103"/>
                  <a:gd name="connsiteX3" fmla="*/ 597708 w 1195416"/>
                  <a:gd name="connsiteY3" fmla="*/ 0 h 1194103"/>
                  <a:gd name="connsiteX4" fmla="*/ 1195417 w 1195416"/>
                  <a:gd name="connsiteY4" fmla="*/ 597052 h 119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5416" h="1194103">
                    <a:moveTo>
                      <a:pt x="1195417" y="597052"/>
                    </a:moveTo>
                    <a:cubicBezTo>
                      <a:pt x="1195417" y="926794"/>
                      <a:pt x="927814" y="1194103"/>
                      <a:pt x="597708" y="1194103"/>
                    </a:cubicBezTo>
                    <a:cubicBezTo>
                      <a:pt x="267603" y="1194103"/>
                      <a:pt x="0" y="926794"/>
                      <a:pt x="0" y="597052"/>
                    </a:cubicBezTo>
                    <a:cubicBezTo>
                      <a:pt x="0" y="267309"/>
                      <a:pt x="267603" y="0"/>
                      <a:pt x="597708" y="0"/>
                    </a:cubicBezTo>
                    <a:cubicBezTo>
                      <a:pt x="927814" y="0"/>
                      <a:pt x="1195417" y="267309"/>
                      <a:pt x="1195417" y="597052"/>
                    </a:cubicBezTo>
                    <a:close/>
                  </a:path>
                </a:pathLst>
              </a:custGeom>
              <a:solidFill>
                <a:srgbClr val="BCE1E1"/>
              </a:solidFill>
              <a:ln w="800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9" name="Forme libre 324">
                <a:extLst>
                  <a:ext uri="{FF2B5EF4-FFF2-40B4-BE49-F238E27FC236}">
                    <a16:creationId xmlns:a16="http://schemas.microsoft.com/office/drawing/2014/main" id="{B9927B97-BB51-44E3-F278-3D61E3B4E10D}"/>
                  </a:ext>
                </a:extLst>
              </p:cNvPr>
              <p:cNvSpPr/>
              <p:nvPr/>
            </p:nvSpPr>
            <p:spPr>
              <a:xfrm>
                <a:off x="2643392" y="3455898"/>
                <a:ext cx="1044011" cy="1042864"/>
              </a:xfrm>
              <a:custGeom>
                <a:avLst/>
                <a:gdLst>
                  <a:gd name="connsiteX0" fmla="*/ 1044012 w 1044011"/>
                  <a:gd name="connsiteY0" fmla="*/ 521432 h 1042864"/>
                  <a:gd name="connsiteX1" fmla="*/ 522006 w 1044011"/>
                  <a:gd name="connsiteY1" fmla="*/ 1042865 h 1042864"/>
                  <a:gd name="connsiteX2" fmla="*/ 0 w 1044011"/>
                  <a:gd name="connsiteY2" fmla="*/ 521432 h 1042864"/>
                  <a:gd name="connsiteX3" fmla="*/ 522006 w 1044011"/>
                  <a:gd name="connsiteY3" fmla="*/ 0 h 1042864"/>
                  <a:gd name="connsiteX4" fmla="*/ 1044012 w 1044011"/>
                  <a:gd name="connsiteY4" fmla="*/ 521432 h 1042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4011" h="1042864">
                    <a:moveTo>
                      <a:pt x="1044012" y="521432"/>
                    </a:moveTo>
                    <a:cubicBezTo>
                      <a:pt x="1044012" y="809411"/>
                      <a:pt x="810302" y="1042865"/>
                      <a:pt x="522006" y="1042865"/>
                    </a:cubicBezTo>
                    <a:cubicBezTo>
                      <a:pt x="233710" y="1042865"/>
                      <a:pt x="0" y="809411"/>
                      <a:pt x="0" y="521432"/>
                    </a:cubicBezTo>
                    <a:cubicBezTo>
                      <a:pt x="0" y="233453"/>
                      <a:pt x="233710" y="0"/>
                      <a:pt x="522006" y="0"/>
                    </a:cubicBezTo>
                    <a:cubicBezTo>
                      <a:pt x="810302" y="0"/>
                      <a:pt x="1044012" y="233453"/>
                      <a:pt x="1044012" y="521432"/>
                    </a:cubicBezTo>
                    <a:close/>
                  </a:path>
                </a:pathLst>
              </a:custGeom>
              <a:solidFill>
                <a:srgbClr val="FEFEFE"/>
              </a:solidFill>
              <a:ln w="8008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3678C6F-EDCE-FE81-1639-D1E26DCB50B5}"/>
                </a:ext>
              </a:extLst>
            </p:cNvPr>
            <p:cNvGrpSpPr/>
            <p:nvPr/>
          </p:nvGrpSpPr>
          <p:grpSpPr>
            <a:xfrm>
              <a:off x="4450499" y="2112827"/>
              <a:ext cx="605932" cy="605267"/>
              <a:chOff x="1271586" y="1954050"/>
              <a:chExt cx="371819" cy="371411"/>
            </a:xfrm>
          </p:grpSpPr>
          <p:sp>
            <p:nvSpPr>
              <p:cNvPr id="26" name="Forme libre 329">
                <a:extLst>
                  <a:ext uri="{FF2B5EF4-FFF2-40B4-BE49-F238E27FC236}">
                    <a16:creationId xmlns:a16="http://schemas.microsoft.com/office/drawing/2014/main" id="{0C2DBD33-6DD9-5BB9-CBF9-6DC0A84DBE0B}"/>
                  </a:ext>
                </a:extLst>
              </p:cNvPr>
              <p:cNvSpPr/>
              <p:nvPr/>
            </p:nvSpPr>
            <p:spPr>
              <a:xfrm>
                <a:off x="1271586" y="1954050"/>
                <a:ext cx="371819" cy="371411"/>
              </a:xfrm>
              <a:custGeom>
                <a:avLst/>
                <a:gdLst>
                  <a:gd name="connsiteX0" fmla="*/ 390061 w 390060"/>
                  <a:gd name="connsiteY0" fmla="*/ 194816 h 389632"/>
                  <a:gd name="connsiteX1" fmla="*/ 195031 w 390060"/>
                  <a:gd name="connsiteY1" fmla="*/ 389632 h 389632"/>
                  <a:gd name="connsiteX2" fmla="*/ 0 w 390060"/>
                  <a:gd name="connsiteY2" fmla="*/ 194816 h 389632"/>
                  <a:gd name="connsiteX3" fmla="*/ 195031 w 390060"/>
                  <a:gd name="connsiteY3" fmla="*/ 0 h 389632"/>
                  <a:gd name="connsiteX4" fmla="*/ 390061 w 390060"/>
                  <a:gd name="connsiteY4" fmla="*/ 194816 h 38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60" h="389632">
                    <a:moveTo>
                      <a:pt x="390061" y="194816"/>
                    </a:moveTo>
                    <a:cubicBezTo>
                      <a:pt x="390061" y="302410"/>
                      <a:pt x="302743" y="389632"/>
                      <a:pt x="195031" y="389632"/>
                    </a:cubicBezTo>
                    <a:cubicBezTo>
                      <a:pt x="87318" y="389632"/>
                      <a:pt x="0" y="302410"/>
                      <a:pt x="0" y="194816"/>
                    </a:cubicBezTo>
                    <a:cubicBezTo>
                      <a:pt x="0" y="87222"/>
                      <a:pt x="87318" y="0"/>
                      <a:pt x="195031" y="0"/>
                    </a:cubicBezTo>
                    <a:cubicBezTo>
                      <a:pt x="302743" y="0"/>
                      <a:pt x="390061" y="87222"/>
                      <a:pt x="390061" y="194816"/>
                    </a:cubicBezTo>
                    <a:close/>
                  </a:path>
                </a:pathLst>
              </a:custGeom>
              <a:solidFill>
                <a:srgbClr val="F8B680"/>
              </a:solidFill>
              <a:ln w="266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7" name="Forme libre 330">
                <a:extLst>
                  <a:ext uri="{FF2B5EF4-FFF2-40B4-BE49-F238E27FC236}">
                    <a16:creationId xmlns:a16="http://schemas.microsoft.com/office/drawing/2014/main" id="{5527A3D7-BE5A-72D4-7097-1C8295F98D10}"/>
                  </a:ext>
                </a:extLst>
              </p:cNvPr>
              <p:cNvSpPr/>
              <p:nvPr/>
            </p:nvSpPr>
            <p:spPr>
              <a:xfrm>
                <a:off x="1305005" y="1988683"/>
                <a:ext cx="303610" cy="303322"/>
              </a:xfrm>
              <a:custGeom>
                <a:avLst/>
                <a:gdLst>
                  <a:gd name="connsiteX0" fmla="*/ 158796 w 318504"/>
                  <a:gd name="connsiteY0" fmla="*/ 214238 h 318202"/>
                  <a:gd name="connsiteX1" fmla="*/ 219957 w 318504"/>
                  <a:gd name="connsiteY1" fmla="*/ 307908 h 318202"/>
                  <a:gd name="connsiteX2" fmla="*/ 298333 w 318504"/>
                  <a:gd name="connsiteY2" fmla="*/ 227909 h 318202"/>
                  <a:gd name="connsiteX3" fmla="*/ 236423 w 318504"/>
                  <a:gd name="connsiteY3" fmla="*/ 181662 h 318202"/>
                  <a:gd name="connsiteX4" fmla="*/ 311164 w 318504"/>
                  <a:gd name="connsiteY4" fmla="*/ 197042 h 318202"/>
                  <a:gd name="connsiteX5" fmla="*/ 315441 w 318504"/>
                  <a:gd name="connsiteY5" fmla="*/ 116616 h 318202"/>
                  <a:gd name="connsiteX6" fmla="*/ 197717 w 318504"/>
                  <a:gd name="connsiteY6" fmla="*/ 8207 h 318202"/>
                  <a:gd name="connsiteX7" fmla="*/ 191301 w 318504"/>
                  <a:gd name="connsiteY7" fmla="*/ 149620 h 318202"/>
                  <a:gd name="connsiteX8" fmla="*/ 164036 w 318504"/>
                  <a:gd name="connsiteY8" fmla="*/ 837 h 318202"/>
                  <a:gd name="connsiteX9" fmla="*/ 117951 w 318504"/>
                  <a:gd name="connsiteY9" fmla="*/ 3080 h 318202"/>
                  <a:gd name="connsiteX10" fmla="*/ 56790 w 318504"/>
                  <a:gd name="connsiteY10" fmla="*/ 35229 h 318202"/>
                  <a:gd name="connsiteX11" fmla="*/ 118806 w 318504"/>
                  <a:gd name="connsiteY11" fmla="*/ 153571 h 318202"/>
                  <a:gd name="connsiteX12" fmla="*/ 32518 w 318504"/>
                  <a:gd name="connsiteY12" fmla="*/ 60115 h 318202"/>
                  <a:gd name="connsiteX13" fmla="*/ 4290 w 318504"/>
                  <a:gd name="connsiteY13" fmla="*/ 200353 h 318202"/>
                  <a:gd name="connsiteX14" fmla="*/ 82452 w 318504"/>
                  <a:gd name="connsiteY14" fmla="*/ 298829 h 318202"/>
                  <a:gd name="connsiteX15" fmla="*/ 74219 w 318504"/>
                  <a:gd name="connsiteY15" fmla="*/ 178137 h 318202"/>
                  <a:gd name="connsiteX16" fmla="*/ 118486 w 318504"/>
                  <a:gd name="connsiteY16" fmla="*/ 313782 h 318202"/>
                  <a:gd name="connsiteX17" fmla="*/ 186597 w 318504"/>
                  <a:gd name="connsiteY17" fmla="*/ 316666 h 318202"/>
                  <a:gd name="connsiteX18" fmla="*/ 158796 w 318504"/>
                  <a:gd name="connsiteY18" fmla="*/ 214238 h 31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8504" h="318202">
                    <a:moveTo>
                      <a:pt x="158796" y="214238"/>
                    </a:moveTo>
                    <a:cubicBezTo>
                      <a:pt x="119876" y="30850"/>
                      <a:pt x="211082" y="311646"/>
                      <a:pt x="219957" y="307908"/>
                    </a:cubicBezTo>
                    <a:cubicBezTo>
                      <a:pt x="247437" y="296373"/>
                      <a:pt x="286678" y="250552"/>
                      <a:pt x="298333" y="227909"/>
                    </a:cubicBezTo>
                    <a:cubicBezTo>
                      <a:pt x="301968" y="220860"/>
                      <a:pt x="236423" y="181662"/>
                      <a:pt x="236423" y="181662"/>
                    </a:cubicBezTo>
                    <a:cubicBezTo>
                      <a:pt x="173124" y="128472"/>
                      <a:pt x="308598" y="205159"/>
                      <a:pt x="311164" y="197042"/>
                    </a:cubicBezTo>
                    <a:cubicBezTo>
                      <a:pt x="324636" y="155067"/>
                      <a:pt x="315441" y="116616"/>
                      <a:pt x="315441" y="116616"/>
                    </a:cubicBezTo>
                    <a:cubicBezTo>
                      <a:pt x="315441" y="116616"/>
                      <a:pt x="297264" y="40249"/>
                      <a:pt x="197717" y="8207"/>
                    </a:cubicBezTo>
                    <a:cubicBezTo>
                      <a:pt x="189377" y="5537"/>
                      <a:pt x="191301" y="149513"/>
                      <a:pt x="191301" y="149620"/>
                    </a:cubicBezTo>
                    <a:cubicBezTo>
                      <a:pt x="170344" y="220112"/>
                      <a:pt x="172055" y="1799"/>
                      <a:pt x="164036" y="837"/>
                    </a:cubicBezTo>
                    <a:cubicBezTo>
                      <a:pt x="140084" y="-1940"/>
                      <a:pt x="117951" y="3080"/>
                      <a:pt x="117951" y="3080"/>
                    </a:cubicBezTo>
                    <a:cubicBezTo>
                      <a:pt x="117951" y="3080"/>
                      <a:pt x="88974" y="9596"/>
                      <a:pt x="56790" y="35229"/>
                    </a:cubicBezTo>
                    <a:cubicBezTo>
                      <a:pt x="49519" y="40997"/>
                      <a:pt x="118806" y="153571"/>
                      <a:pt x="118806" y="153571"/>
                    </a:cubicBezTo>
                    <a:cubicBezTo>
                      <a:pt x="128964" y="217015"/>
                      <a:pt x="37758" y="53173"/>
                      <a:pt x="32518" y="60115"/>
                    </a:cubicBezTo>
                    <a:cubicBezTo>
                      <a:pt x="-16239" y="125268"/>
                      <a:pt x="4290" y="200353"/>
                      <a:pt x="4290" y="200353"/>
                    </a:cubicBezTo>
                    <a:cubicBezTo>
                      <a:pt x="4290" y="200353"/>
                      <a:pt x="20650" y="260058"/>
                      <a:pt x="82452" y="298829"/>
                    </a:cubicBezTo>
                    <a:cubicBezTo>
                      <a:pt x="90792" y="304063"/>
                      <a:pt x="74219" y="178137"/>
                      <a:pt x="74219" y="178137"/>
                    </a:cubicBezTo>
                    <a:cubicBezTo>
                      <a:pt x="90578" y="123025"/>
                      <a:pt x="109183" y="311646"/>
                      <a:pt x="118486" y="313782"/>
                    </a:cubicBezTo>
                    <a:cubicBezTo>
                      <a:pt x="118486" y="313782"/>
                      <a:pt x="150029" y="321366"/>
                      <a:pt x="186597" y="316666"/>
                    </a:cubicBezTo>
                    <a:cubicBezTo>
                      <a:pt x="194188" y="315811"/>
                      <a:pt x="159331" y="216801"/>
                      <a:pt x="158796" y="214238"/>
                    </a:cubicBezTo>
                    <a:close/>
                  </a:path>
                </a:pathLst>
              </a:custGeom>
              <a:solidFill>
                <a:srgbClr val="F8BBAA"/>
              </a:solidFill>
              <a:ln w="266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17" name="Forme libre 334">
              <a:extLst>
                <a:ext uri="{FF2B5EF4-FFF2-40B4-BE49-F238E27FC236}">
                  <a16:creationId xmlns:a16="http://schemas.microsoft.com/office/drawing/2014/main" id="{61834065-817F-2852-25A1-D3D5CE94645F}"/>
                </a:ext>
              </a:extLst>
            </p:cNvPr>
            <p:cNvSpPr/>
            <p:nvPr/>
          </p:nvSpPr>
          <p:spPr>
            <a:xfrm>
              <a:off x="3558260" y="2853388"/>
              <a:ext cx="1434273" cy="224983"/>
            </a:xfrm>
            <a:custGeom>
              <a:avLst/>
              <a:gdLst>
                <a:gd name="connsiteX0" fmla="*/ 0 w 923293"/>
                <a:gd name="connsiteY0" fmla="*/ 0 h 144830"/>
                <a:gd name="connsiteX1" fmla="*/ 923294 w 923293"/>
                <a:gd name="connsiteY1" fmla="*/ 0 h 144830"/>
                <a:gd name="connsiteX2" fmla="*/ 923294 w 923293"/>
                <a:gd name="connsiteY2" fmla="*/ 144830 h 144830"/>
                <a:gd name="connsiteX3" fmla="*/ 0 w 923293"/>
                <a:gd name="connsiteY3" fmla="*/ 144830 h 14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293" h="144830">
                  <a:moveTo>
                    <a:pt x="0" y="0"/>
                  </a:moveTo>
                  <a:lnTo>
                    <a:pt x="923294" y="0"/>
                  </a:lnTo>
                  <a:lnTo>
                    <a:pt x="923294" y="144830"/>
                  </a:lnTo>
                  <a:lnTo>
                    <a:pt x="0" y="144830"/>
                  </a:lnTo>
                  <a:close/>
                </a:path>
              </a:pathLst>
            </a:custGeom>
            <a:noFill/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18" name="ZoneTexte 335">
              <a:extLst>
                <a:ext uri="{FF2B5EF4-FFF2-40B4-BE49-F238E27FC236}">
                  <a16:creationId xmlns:a16="http://schemas.microsoft.com/office/drawing/2014/main" id="{F7F72295-DA35-5305-BB62-591EB474C7FE}"/>
                </a:ext>
              </a:extLst>
            </p:cNvPr>
            <p:cNvSpPr txBox="1"/>
            <p:nvPr/>
          </p:nvSpPr>
          <p:spPr>
            <a:xfrm>
              <a:off x="1765649" y="1721253"/>
              <a:ext cx="19431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/>
                  <a:solidFill>
                    <a:srgbClr val="90ACAC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Arial"/>
                  <a:sym typeface="Arial"/>
                  <a:rtl val="0"/>
                </a:rPr>
                <a:t>Mitophagy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6F64DC-4662-3873-F665-C13F4A9BE058}"/>
                </a:ext>
              </a:extLst>
            </p:cNvPr>
            <p:cNvGrpSpPr/>
            <p:nvPr/>
          </p:nvGrpSpPr>
          <p:grpSpPr>
            <a:xfrm>
              <a:off x="3752188" y="1874998"/>
              <a:ext cx="605932" cy="605267"/>
              <a:chOff x="1271586" y="1954050"/>
              <a:chExt cx="371819" cy="371411"/>
            </a:xfrm>
          </p:grpSpPr>
          <p:sp>
            <p:nvSpPr>
              <p:cNvPr id="24" name="Forme libre 329">
                <a:extLst>
                  <a:ext uri="{FF2B5EF4-FFF2-40B4-BE49-F238E27FC236}">
                    <a16:creationId xmlns:a16="http://schemas.microsoft.com/office/drawing/2014/main" id="{3C894082-09C6-AD17-7BFA-C9D65E8FE83D}"/>
                  </a:ext>
                </a:extLst>
              </p:cNvPr>
              <p:cNvSpPr/>
              <p:nvPr/>
            </p:nvSpPr>
            <p:spPr>
              <a:xfrm>
                <a:off x="1271586" y="1954050"/>
                <a:ext cx="371819" cy="371411"/>
              </a:xfrm>
              <a:custGeom>
                <a:avLst/>
                <a:gdLst>
                  <a:gd name="connsiteX0" fmla="*/ 390061 w 390060"/>
                  <a:gd name="connsiteY0" fmla="*/ 194816 h 389632"/>
                  <a:gd name="connsiteX1" fmla="*/ 195031 w 390060"/>
                  <a:gd name="connsiteY1" fmla="*/ 389632 h 389632"/>
                  <a:gd name="connsiteX2" fmla="*/ 0 w 390060"/>
                  <a:gd name="connsiteY2" fmla="*/ 194816 h 389632"/>
                  <a:gd name="connsiteX3" fmla="*/ 195031 w 390060"/>
                  <a:gd name="connsiteY3" fmla="*/ 0 h 389632"/>
                  <a:gd name="connsiteX4" fmla="*/ 390061 w 390060"/>
                  <a:gd name="connsiteY4" fmla="*/ 194816 h 38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60" h="389632">
                    <a:moveTo>
                      <a:pt x="390061" y="194816"/>
                    </a:moveTo>
                    <a:cubicBezTo>
                      <a:pt x="390061" y="302410"/>
                      <a:pt x="302743" y="389632"/>
                      <a:pt x="195031" y="389632"/>
                    </a:cubicBezTo>
                    <a:cubicBezTo>
                      <a:pt x="87318" y="389632"/>
                      <a:pt x="0" y="302410"/>
                      <a:pt x="0" y="194816"/>
                    </a:cubicBezTo>
                    <a:cubicBezTo>
                      <a:pt x="0" y="87222"/>
                      <a:pt x="87318" y="0"/>
                      <a:pt x="195031" y="0"/>
                    </a:cubicBezTo>
                    <a:cubicBezTo>
                      <a:pt x="302743" y="0"/>
                      <a:pt x="390061" y="87222"/>
                      <a:pt x="390061" y="194816"/>
                    </a:cubicBezTo>
                    <a:close/>
                  </a:path>
                </a:pathLst>
              </a:custGeom>
              <a:solidFill>
                <a:srgbClr val="F8B680"/>
              </a:solidFill>
              <a:ln w="266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5" name="Forme libre 330">
                <a:extLst>
                  <a:ext uri="{FF2B5EF4-FFF2-40B4-BE49-F238E27FC236}">
                    <a16:creationId xmlns:a16="http://schemas.microsoft.com/office/drawing/2014/main" id="{87FFA7FB-4D75-BA1D-C136-18F9916BF9CE}"/>
                  </a:ext>
                </a:extLst>
              </p:cNvPr>
              <p:cNvSpPr/>
              <p:nvPr/>
            </p:nvSpPr>
            <p:spPr>
              <a:xfrm>
                <a:off x="1305005" y="1988683"/>
                <a:ext cx="303610" cy="303322"/>
              </a:xfrm>
              <a:custGeom>
                <a:avLst/>
                <a:gdLst>
                  <a:gd name="connsiteX0" fmla="*/ 158796 w 318504"/>
                  <a:gd name="connsiteY0" fmla="*/ 214238 h 318202"/>
                  <a:gd name="connsiteX1" fmla="*/ 219957 w 318504"/>
                  <a:gd name="connsiteY1" fmla="*/ 307908 h 318202"/>
                  <a:gd name="connsiteX2" fmla="*/ 298333 w 318504"/>
                  <a:gd name="connsiteY2" fmla="*/ 227909 h 318202"/>
                  <a:gd name="connsiteX3" fmla="*/ 236423 w 318504"/>
                  <a:gd name="connsiteY3" fmla="*/ 181662 h 318202"/>
                  <a:gd name="connsiteX4" fmla="*/ 311164 w 318504"/>
                  <a:gd name="connsiteY4" fmla="*/ 197042 h 318202"/>
                  <a:gd name="connsiteX5" fmla="*/ 315441 w 318504"/>
                  <a:gd name="connsiteY5" fmla="*/ 116616 h 318202"/>
                  <a:gd name="connsiteX6" fmla="*/ 197717 w 318504"/>
                  <a:gd name="connsiteY6" fmla="*/ 8207 h 318202"/>
                  <a:gd name="connsiteX7" fmla="*/ 191301 w 318504"/>
                  <a:gd name="connsiteY7" fmla="*/ 149620 h 318202"/>
                  <a:gd name="connsiteX8" fmla="*/ 164036 w 318504"/>
                  <a:gd name="connsiteY8" fmla="*/ 837 h 318202"/>
                  <a:gd name="connsiteX9" fmla="*/ 117951 w 318504"/>
                  <a:gd name="connsiteY9" fmla="*/ 3080 h 318202"/>
                  <a:gd name="connsiteX10" fmla="*/ 56790 w 318504"/>
                  <a:gd name="connsiteY10" fmla="*/ 35229 h 318202"/>
                  <a:gd name="connsiteX11" fmla="*/ 118806 w 318504"/>
                  <a:gd name="connsiteY11" fmla="*/ 153571 h 318202"/>
                  <a:gd name="connsiteX12" fmla="*/ 32518 w 318504"/>
                  <a:gd name="connsiteY12" fmla="*/ 60115 h 318202"/>
                  <a:gd name="connsiteX13" fmla="*/ 4290 w 318504"/>
                  <a:gd name="connsiteY13" fmla="*/ 200353 h 318202"/>
                  <a:gd name="connsiteX14" fmla="*/ 82452 w 318504"/>
                  <a:gd name="connsiteY14" fmla="*/ 298829 h 318202"/>
                  <a:gd name="connsiteX15" fmla="*/ 74219 w 318504"/>
                  <a:gd name="connsiteY15" fmla="*/ 178137 h 318202"/>
                  <a:gd name="connsiteX16" fmla="*/ 118486 w 318504"/>
                  <a:gd name="connsiteY16" fmla="*/ 313782 h 318202"/>
                  <a:gd name="connsiteX17" fmla="*/ 186597 w 318504"/>
                  <a:gd name="connsiteY17" fmla="*/ 316666 h 318202"/>
                  <a:gd name="connsiteX18" fmla="*/ 158796 w 318504"/>
                  <a:gd name="connsiteY18" fmla="*/ 214238 h 31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8504" h="318202">
                    <a:moveTo>
                      <a:pt x="158796" y="214238"/>
                    </a:moveTo>
                    <a:cubicBezTo>
                      <a:pt x="119876" y="30850"/>
                      <a:pt x="211082" y="311646"/>
                      <a:pt x="219957" y="307908"/>
                    </a:cubicBezTo>
                    <a:cubicBezTo>
                      <a:pt x="247437" y="296373"/>
                      <a:pt x="286678" y="250552"/>
                      <a:pt x="298333" y="227909"/>
                    </a:cubicBezTo>
                    <a:cubicBezTo>
                      <a:pt x="301968" y="220860"/>
                      <a:pt x="236423" y="181662"/>
                      <a:pt x="236423" y="181662"/>
                    </a:cubicBezTo>
                    <a:cubicBezTo>
                      <a:pt x="173124" y="128472"/>
                      <a:pt x="308598" y="205159"/>
                      <a:pt x="311164" y="197042"/>
                    </a:cubicBezTo>
                    <a:cubicBezTo>
                      <a:pt x="324636" y="155067"/>
                      <a:pt x="315441" y="116616"/>
                      <a:pt x="315441" y="116616"/>
                    </a:cubicBezTo>
                    <a:cubicBezTo>
                      <a:pt x="315441" y="116616"/>
                      <a:pt x="297264" y="40249"/>
                      <a:pt x="197717" y="8207"/>
                    </a:cubicBezTo>
                    <a:cubicBezTo>
                      <a:pt x="189377" y="5537"/>
                      <a:pt x="191301" y="149513"/>
                      <a:pt x="191301" y="149620"/>
                    </a:cubicBezTo>
                    <a:cubicBezTo>
                      <a:pt x="170344" y="220112"/>
                      <a:pt x="172055" y="1799"/>
                      <a:pt x="164036" y="837"/>
                    </a:cubicBezTo>
                    <a:cubicBezTo>
                      <a:pt x="140084" y="-1940"/>
                      <a:pt x="117951" y="3080"/>
                      <a:pt x="117951" y="3080"/>
                    </a:cubicBezTo>
                    <a:cubicBezTo>
                      <a:pt x="117951" y="3080"/>
                      <a:pt x="88974" y="9596"/>
                      <a:pt x="56790" y="35229"/>
                    </a:cubicBezTo>
                    <a:cubicBezTo>
                      <a:pt x="49519" y="40997"/>
                      <a:pt x="118806" y="153571"/>
                      <a:pt x="118806" y="153571"/>
                    </a:cubicBezTo>
                    <a:cubicBezTo>
                      <a:pt x="128964" y="217015"/>
                      <a:pt x="37758" y="53173"/>
                      <a:pt x="32518" y="60115"/>
                    </a:cubicBezTo>
                    <a:cubicBezTo>
                      <a:pt x="-16239" y="125268"/>
                      <a:pt x="4290" y="200353"/>
                      <a:pt x="4290" y="200353"/>
                    </a:cubicBezTo>
                    <a:cubicBezTo>
                      <a:pt x="4290" y="200353"/>
                      <a:pt x="20650" y="260058"/>
                      <a:pt x="82452" y="298829"/>
                    </a:cubicBezTo>
                    <a:cubicBezTo>
                      <a:pt x="90792" y="304063"/>
                      <a:pt x="74219" y="178137"/>
                      <a:pt x="74219" y="178137"/>
                    </a:cubicBezTo>
                    <a:cubicBezTo>
                      <a:pt x="90578" y="123025"/>
                      <a:pt x="109183" y="311646"/>
                      <a:pt x="118486" y="313782"/>
                    </a:cubicBezTo>
                    <a:cubicBezTo>
                      <a:pt x="118486" y="313782"/>
                      <a:pt x="150029" y="321366"/>
                      <a:pt x="186597" y="316666"/>
                    </a:cubicBezTo>
                    <a:cubicBezTo>
                      <a:pt x="194188" y="315811"/>
                      <a:pt x="159331" y="216801"/>
                      <a:pt x="158796" y="214238"/>
                    </a:cubicBezTo>
                    <a:close/>
                  </a:path>
                </a:pathLst>
              </a:custGeom>
              <a:solidFill>
                <a:srgbClr val="F8BBAA"/>
              </a:solidFill>
              <a:ln w="266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A586A2-6A8B-1F4E-B5D0-DCDB72A80231}"/>
                </a:ext>
              </a:extLst>
            </p:cNvPr>
            <p:cNvGrpSpPr/>
            <p:nvPr/>
          </p:nvGrpSpPr>
          <p:grpSpPr>
            <a:xfrm>
              <a:off x="4069536" y="2673032"/>
              <a:ext cx="605932" cy="605267"/>
              <a:chOff x="1271586" y="1954050"/>
              <a:chExt cx="371819" cy="371411"/>
            </a:xfrm>
          </p:grpSpPr>
          <p:sp>
            <p:nvSpPr>
              <p:cNvPr id="22" name="Forme libre 329">
                <a:extLst>
                  <a:ext uri="{FF2B5EF4-FFF2-40B4-BE49-F238E27FC236}">
                    <a16:creationId xmlns:a16="http://schemas.microsoft.com/office/drawing/2014/main" id="{D232D839-603D-4FBB-0696-BF8B5E0C4860}"/>
                  </a:ext>
                </a:extLst>
              </p:cNvPr>
              <p:cNvSpPr/>
              <p:nvPr/>
            </p:nvSpPr>
            <p:spPr>
              <a:xfrm>
                <a:off x="1271586" y="1954050"/>
                <a:ext cx="371819" cy="371411"/>
              </a:xfrm>
              <a:custGeom>
                <a:avLst/>
                <a:gdLst>
                  <a:gd name="connsiteX0" fmla="*/ 390061 w 390060"/>
                  <a:gd name="connsiteY0" fmla="*/ 194816 h 389632"/>
                  <a:gd name="connsiteX1" fmla="*/ 195031 w 390060"/>
                  <a:gd name="connsiteY1" fmla="*/ 389632 h 389632"/>
                  <a:gd name="connsiteX2" fmla="*/ 0 w 390060"/>
                  <a:gd name="connsiteY2" fmla="*/ 194816 h 389632"/>
                  <a:gd name="connsiteX3" fmla="*/ 195031 w 390060"/>
                  <a:gd name="connsiteY3" fmla="*/ 0 h 389632"/>
                  <a:gd name="connsiteX4" fmla="*/ 390061 w 390060"/>
                  <a:gd name="connsiteY4" fmla="*/ 194816 h 389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60" h="389632">
                    <a:moveTo>
                      <a:pt x="390061" y="194816"/>
                    </a:moveTo>
                    <a:cubicBezTo>
                      <a:pt x="390061" y="302410"/>
                      <a:pt x="302743" y="389632"/>
                      <a:pt x="195031" y="389632"/>
                    </a:cubicBezTo>
                    <a:cubicBezTo>
                      <a:pt x="87318" y="389632"/>
                      <a:pt x="0" y="302410"/>
                      <a:pt x="0" y="194816"/>
                    </a:cubicBezTo>
                    <a:cubicBezTo>
                      <a:pt x="0" y="87222"/>
                      <a:pt x="87318" y="0"/>
                      <a:pt x="195031" y="0"/>
                    </a:cubicBezTo>
                    <a:cubicBezTo>
                      <a:pt x="302743" y="0"/>
                      <a:pt x="390061" y="87222"/>
                      <a:pt x="390061" y="194816"/>
                    </a:cubicBezTo>
                    <a:close/>
                  </a:path>
                </a:pathLst>
              </a:custGeom>
              <a:solidFill>
                <a:srgbClr val="F8B680"/>
              </a:solidFill>
              <a:ln w="266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3" name="Forme libre 330">
                <a:extLst>
                  <a:ext uri="{FF2B5EF4-FFF2-40B4-BE49-F238E27FC236}">
                    <a16:creationId xmlns:a16="http://schemas.microsoft.com/office/drawing/2014/main" id="{9B2911F0-C4D5-1F34-79C1-1CBD9C465BBA}"/>
                  </a:ext>
                </a:extLst>
              </p:cNvPr>
              <p:cNvSpPr/>
              <p:nvPr/>
            </p:nvSpPr>
            <p:spPr>
              <a:xfrm>
                <a:off x="1305005" y="1988683"/>
                <a:ext cx="303610" cy="303322"/>
              </a:xfrm>
              <a:custGeom>
                <a:avLst/>
                <a:gdLst>
                  <a:gd name="connsiteX0" fmla="*/ 158796 w 318504"/>
                  <a:gd name="connsiteY0" fmla="*/ 214238 h 318202"/>
                  <a:gd name="connsiteX1" fmla="*/ 219957 w 318504"/>
                  <a:gd name="connsiteY1" fmla="*/ 307908 h 318202"/>
                  <a:gd name="connsiteX2" fmla="*/ 298333 w 318504"/>
                  <a:gd name="connsiteY2" fmla="*/ 227909 h 318202"/>
                  <a:gd name="connsiteX3" fmla="*/ 236423 w 318504"/>
                  <a:gd name="connsiteY3" fmla="*/ 181662 h 318202"/>
                  <a:gd name="connsiteX4" fmla="*/ 311164 w 318504"/>
                  <a:gd name="connsiteY4" fmla="*/ 197042 h 318202"/>
                  <a:gd name="connsiteX5" fmla="*/ 315441 w 318504"/>
                  <a:gd name="connsiteY5" fmla="*/ 116616 h 318202"/>
                  <a:gd name="connsiteX6" fmla="*/ 197717 w 318504"/>
                  <a:gd name="connsiteY6" fmla="*/ 8207 h 318202"/>
                  <a:gd name="connsiteX7" fmla="*/ 191301 w 318504"/>
                  <a:gd name="connsiteY7" fmla="*/ 149620 h 318202"/>
                  <a:gd name="connsiteX8" fmla="*/ 164036 w 318504"/>
                  <a:gd name="connsiteY8" fmla="*/ 837 h 318202"/>
                  <a:gd name="connsiteX9" fmla="*/ 117951 w 318504"/>
                  <a:gd name="connsiteY9" fmla="*/ 3080 h 318202"/>
                  <a:gd name="connsiteX10" fmla="*/ 56790 w 318504"/>
                  <a:gd name="connsiteY10" fmla="*/ 35229 h 318202"/>
                  <a:gd name="connsiteX11" fmla="*/ 118806 w 318504"/>
                  <a:gd name="connsiteY11" fmla="*/ 153571 h 318202"/>
                  <a:gd name="connsiteX12" fmla="*/ 32518 w 318504"/>
                  <a:gd name="connsiteY12" fmla="*/ 60115 h 318202"/>
                  <a:gd name="connsiteX13" fmla="*/ 4290 w 318504"/>
                  <a:gd name="connsiteY13" fmla="*/ 200353 h 318202"/>
                  <a:gd name="connsiteX14" fmla="*/ 82452 w 318504"/>
                  <a:gd name="connsiteY14" fmla="*/ 298829 h 318202"/>
                  <a:gd name="connsiteX15" fmla="*/ 74219 w 318504"/>
                  <a:gd name="connsiteY15" fmla="*/ 178137 h 318202"/>
                  <a:gd name="connsiteX16" fmla="*/ 118486 w 318504"/>
                  <a:gd name="connsiteY16" fmla="*/ 313782 h 318202"/>
                  <a:gd name="connsiteX17" fmla="*/ 186597 w 318504"/>
                  <a:gd name="connsiteY17" fmla="*/ 316666 h 318202"/>
                  <a:gd name="connsiteX18" fmla="*/ 158796 w 318504"/>
                  <a:gd name="connsiteY18" fmla="*/ 214238 h 31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8504" h="318202">
                    <a:moveTo>
                      <a:pt x="158796" y="214238"/>
                    </a:moveTo>
                    <a:cubicBezTo>
                      <a:pt x="119876" y="30850"/>
                      <a:pt x="211082" y="311646"/>
                      <a:pt x="219957" y="307908"/>
                    </a:cubicBezTo>
                    <a:cubicBezTo>
                      <a:pt x="247437" y="296373"/>
                      <a:pt x="286678" y="250552"/>
                      <a:pt x="298333" y="227909"/>
                    </a:cubicBezTo>
                    <a:cubicBezTo>
                      <a:pt x="301968" y="220860"/>
                      <a:pt x="236423" y="181662"/>
                      <a:pt x="236423" y="181662"/>
                    </a:cubicBezTo>
                    <a:cubicBezTo>
                      <a:pt x="173124" y="128472"/>
                      <a:pt x="308598" y="205159"/>
                      <a:pt x="311164" y="197042"/>
                    </a:cubicBezTo>
                    <a:cubicBezTo>
                      <a:pt x="324636" y="155067"/>
                      <a:pt x="315441" y="116616"/>
                      <a:pt x="315441" y="116616"/>
                    </a:cubicBezTo>
                    <a:cubicBezTo>
                      <a:pt x="315441" y="116616"/>
                      <a:pt x="297264" y="40249"/>
                      <a:pt x="197717" y="8207"/>
                    </a:cubicBezTo>
                    <a:cubicBezTo>
                      <a:pt x="189377" y="5537"/>
                      <a:pt x="191301" y="149513"/>
                      <a:pt x="191301" y="149620"/>
                    </a:cubicBezTo>
                    <a:cubicBezTo>
                      <a:pt x="170344" y="220112"/>
                      <a:pt x="172055" y="1799"/>
                      <a:pt x="164036" y="837"/>
                    </a:cubicBezTo>
                    <a:cubicBezTo>
                      <a:pt x="140084" y="-1940"/>
                      <a:pt x="117951" y="3080"/>
                      <a:pt x="117951" y="3080"/>
                    </a:cubicBezTo>
                    <a:cubicBezTo>
                      <a:pt x="117951" y="3080"/>
                      <a:pt x="88974" y="9596"/>
                      <a:pt x="56790" y="35229"/>
                    </a:cubicBezTo>
                    <a:cubicBezTo>
                      <a:pt x="49519" y="40997"/>
                      <a:pt x="118806" y="153571"/>
                      <a:pt x="118806" y="153571"/>
                    </a:cubicBezTo>
                    <a:cubicBezTo>
                      <a:pt x="128964" y="217015"/>
                      <a:pt x="37758" y="53173"/>
                      <a:pt x="32518" y="60115"/>
                    </a:cubicBezTo>
                    <a:cubicBezTo>
                      <a:pt x="-16239" y="125268"/>
                      <a:pt x="4290" y="200353"/>
                      <a:pt x="4290" y="200353"/>
                    </a:cubicBezTo>
                    <a:cubicBezTo>
                      <a:pt x="4290" y="200353"/>
                      <a:pt x="20650" y="260058"/>
                      <a:pt x="82452" y="298829"/>
                    </a:cubicBezTo>
                    <a:cubicBezTo>
                      <a:pt x="90792" y="304063"/>
                      <a:pt x="74219" y="178137"/>
                      <a:pt x="74219" y="178137"/>
                    </a:cubicBezTo>
                    <a:cubicBezTo>
                      <a:pt x="90578" y="123025"/>
                      <a:pt x="109183" y="311646"/>
                      <a:pt x="118486" y="313782"/>
                    </a:cubicBezTo>
                    <a:cubicBezTo>
                      <a:pt x="118486" y="313782"/>
                      <a:pt x="150029" y="321366"/>
                      <a:pt x="186597" y="316666"/>
                    </a:cubicBezTo>
                    <a:cubicBezTo>
                      <a:pt x="194188" y="315811"/>
                      <a:pt x="159331" y="216801"/>
                      <a:pt x="158796" y="214238"/>
                    </a:cubicBezTo>
                    <a:close/>
                  </a:path>
                </a:pathLst>
              </a:custGeom>
              <a:solidFill>
                <a:srgbClr val="F8BBAA"/>
              </a:solidFill>
              <a:ln w="266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898B48-B1CA-BA6A-FA23-2B94EE9766F2}"/>
                </a:ext>
              </a:extLst>
            </p:cNvPr>
            <p:cNvSpPr txBox="1"/>
            <p:nvPr/>
          </p:nvSpPr>
          <p:spPr>
            <a:xfrm>
              <a:off x="3339940" y="2519694"/>
              <a:ext cx="2013672" cy="7574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PINK1 PARKIN</a:t>
              </a:r>
              <a:endPara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Cross 29">
            <a:extLst>
              <a:ext uri="{FF2B5EF4-FFF2-40B4-BE49-F238E27FC236}">
                <a16:creationId xmlns:a16="http://schemas.microsoft.com/office/drawing/2014/main" id="{F01812CB-B207-CED4-C8A1-588F25B0EEAE}"/>
              </a:ext>
            </a:extLst>
          </p:cNvPr>
          <p:cNvSpPr/>
          <p:nvPr/>
        </p:nvSpPr>
        <p:spPr>
          <a:xfrm rot="2595672">
            <a:off x="2234551" y="5151275"/>
            <a:ext cx="1099831" cy="1099831"/>
          </a:xfrm>
          <a:prstGeom prst="plus">
            <a:avLst>
              <a:gd name="adj" fmla="val 431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2EC0280-2987-BC0C-4B55-541100E9A7CE}"/>
              </a:ext>
            </a:extLst>
          </p:cNvPr>
          <p:cNvGrpSpPr/>
          <p:nvPr/>
        </p:nvGrpSpPr>
        <p:grpSpPr>
          <a:xfrm>
            <a:off x="352648" y="2872494"/>
            <a:ext cx="6442634" cy="1766617"/>
            <a:chOff x="352648" y="2872494"/>
            <a:chExt cx="6442634" cy="176661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BD202E4-66FA-9F82-7AD5-EAB1241829B5}"/>
                </a:ext>
              </a:extLst>
            </p:cNvPr>
            <p:cNvSpPr txBox="1"/>
            <p:nvPr/>
          </p:nvSpPr>
          <p:spPr>
            <a:xfrm>
              <a:off x="352648" y="3507236"/>
              <a:ext cx="1894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Chakraborty et </a:t>
              </a:r>
              <a:r>
                <a:rPr lang="en-CH" sz="14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al., BioRxiv (2025)</a:t>
              </a:r>
            </a:p>
          </p:txBody>
        </p:sp>
        <p:pic>
          <p:nvPicPr>
            <p:cNvPr id="104" name="Picture 10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00B2963-C710-5AC4-74AD-35E909064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820" t="52846" r="41852" b="21748"/>
            <a:stretch>
              <a:fillRect/>
            </a:stretch>
          </p:blipFill>
          <p:spPr>
            <a:xfrm>
              <a:off x="2192508" y="2952708"/>
              <a:ext cx="3667960" cy="141661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2A9A280-6F7E-C8F8-10B7-6E78694F21BB}"/>
                </a:ext>
              </a:extLst>
            </p:cNvPr>
            <p:cNvSpPr txBox="1"/>
            <p:nvPr/>
          </p:nvSpPr>
          <p:spPr>
            <a:xfrm>
              <a:off x="4093851" y="2900895"/>
              <a:ext cx="17666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H" sz="1050" dirty="0"/>
                <a:t>+ ⍺-Synuclein aggregates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2395B3E-06F6-8AF3-86D2-68A24100FEE6}"/>
                </a:ext>
              </a:extLst>
            </p:cNvPr>
            <p:cNvSpPr txBox="1"/>
            <p:nvPr/>
          </p:nvSpPr>
          <p:spPr>
            <a:xfrm>
              <a:off x="2304017" y="2888818"/>
              <a:ext cx="17666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050" dirty="0"/>
                <a:t>Control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5AAFDD6-C1AE-BDA6-725D-F92D6FF4A8F1}"/>
                </a:ext>
              </a:extLst>
            </p:cNvPr>
            <p:cNvSpPr txBox="1"/>
            <p:nvPr/>
          </p:nvSpPr>
          <p:spPr>
            <a:xfrm rot="16200000">
              <a:off x="1167778" y="3548054"/>
              <a:ext cx="1766617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050" dirty="0">
                  <a:solidFill>
                    <a:srgbClr val="BE0096"/>
                  </a:solidFill>
                </a:rPr>
                <a:t>Cytochrome c </a:t>
              </a:r>
              <a:r>
                <a:rPr lang="en-CH" sz="1050" dirty="0">
                  <a:solidFill>
                    <a:srgbClr val="FFC000"/>
                  </a:solidFill>
                </a:rPr>
                <a:t>Mitochondria</a:t>
              </a:r>
              <a:r>
                <a:rPr lang="en-CH" sz="1050" dirty="0"/>
                <a:t> </a:t>
              </a:r>
              <a:r>
                <a:rPr lang="en-CH" sz="1050" dirty="0">
                  <a:solidFill>
                    <a:srgbClr val="0070C0"/>
                  </a:solidFill>
                </a:rPr>
                <a:t>DAPI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0416F17-4F07-CE3F-A767-26EFE3901D79}"/>
                </a:ext>
              </a:extLst>
            </p:cNvPr>
            <p:cNvGrpSpPr/>
            <p:nvPr/>
          </p:nvGrpSpPr>
          <p:grpSpPr>
            <a:xfrm>
              <a:off x="6213644" y="3410307"/>
              <a:ext cx="581638" cy="585136"/>
              <a:chOff x="6057530" y="3410307"/>
              <a:chExt cx="581638" cy="585136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FD2BA22-E3E9-34CF-108E-4EF39D5E1481}"/>
                  </a:ext>
                </a:extLst>
              </p:cNvPr>
              <p:cNvGrpSpPr/>
              <p:nvPr/>
            </p:nvGrpSpPr>
            <p:grpSpPr>
              <a:xfrm>
                <a:off x="6094009" y="3481091"/>
                <a:ext cx="467817" cy="467304"/>
                <a:chOff x="1271586" y="1954050"/>
                <a:chExt cx="371819" cy="371411"/>
              </a:xfrm>
            </p:grpSpPr>
            <p:sp>
              <p:nvSpPr>
                <p:cNvPr id="74" name="Forme libre 329">
                  <a:extLst>
                    <a:ext uri="{FF2B5EF4-FFF2-40B4-BE49-F238E27FC236}">
                      <a16:creationId xmlns:a16="http://schemas.microsoft.com/office/drawing/2014/main" id="{A9DC6AC5-C929-AB15-EE85-B956CC3DDDA9}"/>
                    </a:ext>
                  </a:extLst>
                </p:cNvPr>
                <p:cNvSpPr/>
                <p:nvPr/>
              </p:nvSpPr>
              <p:spPr>
                <a:xfrm>
                  <a:off x="1271586" y="1954050"/>
                  <a:ext cx="371819" cy="371411"/>
                </a:xfrm>
                <a:custGeom>
                  <a:avLst/>
                  <a:gdLst>
                    <a:gd name="connsiteX0" fmla="*/ 390061 w 390060"/>
                    <a:gd name="connsiteY0" fmla="*/ 194816 h 389632"/>
                    <a:gd name="connsiteX1" fmla="*/ 195031 w 390060"/>
                    <a:gd name="connsiteY1" fmla="*/ 389632 h 389632"/>
                    <a:gd name="connsiteX2" fmla="*/ 0 w 390060"/>
                    <a:gd name="connsiteY2" fmla="*/ 194816 h 389632"/>
                    <a:gd name="connsiteX3" fmla="*/ 195031 w 390060"/>
                    <a:gd name="connsiteY3" fmla="*/ 0 h 389632"/>
                    <a:gd name="connsiteX4" fmla="*/ 390061 w 390060"/>
                    <a:gd name="connsiteY4" fmla="*/ 194816 h 38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060" h="389632">
                      <a:moveTo>
                        <a:pt x="390061" y="194816"/>
                      </a:moveTo>
                      <a:cubicBezTo>
                        <a:pt x="390061" y="302410"/>
                        <a:pt x="302743" y="389632"/>
                        <a:pt x="195031" y="389632"/>
                      </a:cubicBezTo>
                      <a:cubicBezTo>
                        <a:pt x="87318" y="389632"/>
                        <a:pt x="0" y="302410"/>
                        <a:pt x="0" y="194816"/>
                      </a:cubicBezTo>
                      <a:cubicBezTo>
                        <a:pt x="0" y="87222"/>
                        <a:pt x="87318" y="0"/>
                        <a:pt x="195031" y="0"/>
                      </a:cubicBezTo>
                      <a:cubicBezTo>
                        <a:pt x="302743" y="0"/>
                        <a:pt x="390061" y="87222"/>
                        <a:pt x="390061" y="194816"/>
                      </a:cubicBezTo>
                      <a:close/>
                    </a:path>
                  </a:pathLst>
                </a:custGeom>
                <a:solidFill>
                  <a:srgbClr val="F8B680"/>
                </a:solidFill>
                <a:ln w="2669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orme libre 330">
                  <a:extLst>
                    <a:ext uri="{FF2B5EF4-FFF2-40B4-BE49-F238E27FC236}">
                      <a16:creationId xmlns:a16="http://schemas.microsoft.com/office/drawing/2014/main" id="{45BA6F3C-CFDA-254C-C7C1-24844959B0CE}"/>
                    </a:ext>
                  </a:extLst>
                </p:cNvPr>
                <p:cNvSpPr/>
                <p:nvPr/>
              </p:nvSpPr>
              <p:spPr>
                <a:xfrm>
                  <a:off x="1305005" y="1988683"/>
                  <a:ext cx="303610" cy="303322"/>
                </a:xfrm>
                <a:custGeom>
                  <a:avLst/>
                  <a:gdLst>
                    <a:gd name="connsiteX0" fmla="*/ 158796 w 318504"/>
                    <a:gd name="connsiteY0" fmla="*/ 214238 h 318202"/>
                    <a:gd name="connsiteX1" fmla="*/ 219957 w 318504"/>
                    <a:gd name="connsiteY1" fmla="*/ 307908 h 318202"/>
                    <a:gd name="connsiteX2" fmla="*/ 298333 w 318504"/>
                    <a:gd name="connsiteY2" fmla="*/ 227909 h 318202"/>
                    <a:gd name="connsiteX3" fmla="*/ 236423 w 318504"/>
                    <a:gd name="connsiteY3" fmla="*/ 181662 h 318202"/>
                    <a:gd name="connsiteX4" fmla="*/ 311164 w 318504"/>
                    <a:gd name="connsiteY4" fmla="*/ 197042 h 318202"/>
                    <a:gd name="connsiteX5" fmla="*/ 315441 w 318504"/>
                    <a:gd name="connsiteY5" fmla="*/ 116616 h 318202"/>
                    <a:gd name="connsiteX6" fmla="*/ 197717 w 318504"/>
                    <a:gd name="connsiteY6" fmla="*/ 8207 h 318202"/>
                    <a:gd name="connsiteX7" fmla="*/ 191301 w 318504"/>
                    <a:gd name="connsiteY7" fmla="*/ 149620 h 318202"/>
                    <a:gd name="connsiteX8" fmla="*/ 164036 w 318504"/>
                    <a:gd name="connsiteY8" fmla="*/ 837 h 318202"/>
                    <a:gd name="connsiteX9" fmla="*/ 117951 w 318504"/>
                    <a:gd name="connsiteY9" fmla="*/ 3080 h 318202"/>
                    <a:gd name="connsiteX10" fmla="*/ 56790 w 318504"/>
                    <a:gd name="connsiteY10" fmla="*/ 35229 h 318202"/>
                    <a:gd name="connsiteX11" fmla="*/ 118806 w 318504"/>
                    <a:gd name="connsiteY11" fmla="*/ 153571 h 318202"/>
                    <a:gd name="connsiteX12" fmla="*/ 32518 w 318504"/>
                    <a:gd name="connsiteY12" fmla="*/ 60115 h 318202"/>
                    <a:gd name="connsiteX13" fmla="*/ 4290 w 318504"/>
                    <a:gd name="connsiteY13" fmla="*/ 200353 h 318202"/>
                    <a:gd name="connsiteX14" fmla="*/ 82452 w 318504"/>
                    <a:gd name="connsiteY14" fmla="*/ 298829 h 318202"/>
                    <a:gd name="connsiteX15" fmla="*/ 74219 w 318504"/>
                    <a:gd name="connsiteY15" fmla="*/ 178137 h 318202"/>
                    <a:gd name="connsiteX16" fmla="*/ 118486 w 318504"/>
                    <a:gd name="connsiteY16" fmla="*/ 313782 h 318202"/>
                    <a:gd name="connsiteX17" fmla="*/ 186597 w 318504"/>
                    <a:gd name="connsiteY17" fmla="*/ 316666 h 318202"/>
                    <a:gd name="connsiteX18" fmla="*/ 158796 w 318504"/>
                    <a:gd name="connsiteY18" fmla="*/ 214238 h 31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18504" h="318202">
                      <a:moveTo>
                        <a:pt x="158796" y="214238"/>
                      </a:moveTo>
                      <a:cubicBezTo>
                        <a:pt x="119876" y="30850"/>
                        <a:pt x="211082" y="311646"/>
                        <a:pt x="219957" y="307908"/>
                      </a:cubicBezTo>
                      <a:cubicBezTo>
                        <a:pt x="247437" y="296373"/>
                        <a:pt x="286678" y="250552"/>
                        <a:pt x="298333" y="227909"/>
                      </a:cubicBezTo>
                      <a:cubicBezTo>
                        <a:pt x="301968" y="220860"/>
                        <a:pt x="236423" y="181662"/>
                        <a:pt x="236423" y="181662"/>
                      </a:cubicBezTo>
                      <a:cubicBezTo>
                        <a:pt x="173124" y="128472"/>
                        <a:pt x="308598" y="205159"/>
                        <a:pt x="311164" y="197042"/>
                      </a:cubicBezTo>
                      <a:cubicBezTo>
                        <a:pt x="324636" y="155067"/>
                        <a:pt x="315441" y="116616"/>
                        <a:pt x="315441" y="116616"/>
                      </a:cubicBezTo>
                      <a:cubicBezTo>
                        <a:pt x="315441" y="116616"/>
                        <a:pt x="297264" y="40249"/>
                        <a:pt x="197717" y="8207"/>
                      </a:cubicBezTo>
                      <a:cubicBezTo>
                        <a:pt x="189377" y="5537"/>
                        <a:pt x="191301" y="149513"/>
                        <a:pt x="191301" y="149620"/>
                      </a:cubicBezTo>
                      <a:cubicBezTo>
                        <a:pt x="170344" y="220112"/>
                        <a:pt x="172055" y="1799"/>
                        <a:pt x="164036" y="837"/>
                      </a:cubicBezTo>
                      <a:cubicBezTo>
                        <a:pt x="140084" y="-1940"/>
                        <a:pt x="117951" y="3080"/>
                        <a:pt x="117951" y="3080"/>
                      </a:cubicBezTo>
                      <a:cubicBezTo>
                        <a:pt x="117951" y="3080"/>
                        <a:pt x="88974" y="9596"/>
                        <a:pt x="56790" y="35229"/>
                      </a:cubicBezTo>
                      <a:cubicBezTo>
                        <a:pt x="49519" y="40997"/>
                        <a:pt x="118806" y="153571"/>
                        <a:pt x="118806" y="153571"/>
                      </a:cubicBezTo>
                      <a:cubicBezTo>
                        <a:pt x="128964" y="217015"/>
                        <a:pt x="37758" y="53173"/>
                        <a:pt x="32518" y="60115"/>
                      </a:cubicBezTo>
                      <a:cubicBezTo>
                        <a:pt x="-16239" y="125268"/>
                        <a:pt x="4290" y="200353"/>
                        <a:pt x="4290" y="200353"/>
                      </a:cubicBezTo>
                      <a:cubicBezTo>
                        <a:pt x="4290" y="200353"/>
                        <a:pt x="20650" y="260058"/>
                        <a:pt x="82452" y="298829"/>
                      </a:cubicBezTo>
                      <a:cubicBezTo>
                        <a:pt x="90792" y="304063"/>
                        <a:pt x="74219" y="178137"/>
                        <a:pt x="74219" y="178137"/>
                      </a:cubicBezTo>
                      <a:cubicBezTo>
                        <a:pt x="90578" y="123025"/>
                        <a:pt x="109183" y="311646"/>
                        <a:pt x="118486" y="313782"/>
                      </a:cubicBezTo>
                      <a:cubicBezTo>
                        <a:pt x="118486" y="313782"/>
                        <a:pt x="150029" y="321366"/>
                        <a:pt x="186597" y="316666"/>
                      </a:cubicBezTo>
                      <a:cubicBezTo>
                        <a:pt x="194188" y="315811"/>
                        <a:pt x="159331" y="216801"/>
                        <a:pt x="158796" y="214238"/>
                      </a:cubicBezTo>
                      <a:close/>
                    </a:path>
                  </a:pathLst>
                </a:custGeom>
                <a:solidFill>
                  <a:srgbClr val="F8BBAA"/>
                </a:solidFill>
                <a:ln w="2669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8" name="Lightning Bolt 107">
                <a:extLst>
                  <a:ext uri="{FF2B5EF4-FFF2-40B4-BE49-F238E27FC236}">
                    <a16:creationId xmlns:a16="http://schemas.microsoft.com/office/drawing/2014/main" id="{40A15B51-F071-ECE8-0B46-800C1A1761AB}"/>
                  </a:ext>
                </a:extLst>
              </p:cNvPr>
              <p:cNvSpPr/>
              <p:nvPr/>
            </p:nvSpPr>
            <p:spPr>
              <a:xfrm>
                <a:off x="6121179" y="3410307"/>
                <a:ext cx="143023" cy="246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9" name="Lightning Bolt 108">
                <a:extLst>
                  <a:ext uri="{FF2B5EF4-FFF2-40B4-BE49-F238E27FC236}">
                    <a16:creationId xmlns:a16="http://schemas.microsoft.com/office/drawing/2014/main" id="{C91A01A7-79DD-DE59-408F-224645BEBDE3}"/>
                  </a:ext>
                </a:extLst>
              </p:cNvPr>
              <p:cNvSpPr/>
              <p:nvPr/>
            </p:nvSpPr>
            <p:spPr>
              <a:xfrm rot="14894413">
                <a:off x="6109158" y="3800792"/>
                <a:ext cx="143023" cy="246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10" name="Lightning Bolt 109">
                <a:extLst>
                  <a:ext uri="{FF2B5EF4-FFF2-40B4-BE49-F238E27FC236}">
                    <a16:creationId xmlns:a16="http://schemas.microsoft.com/office/drawing/2014/main" id="{582BF909-FFAE-98AF-CFD3-54CC4DDF9F89}"/>
                  </a:ext>
                </a:extLst>
              </p:cNvPr>
              <p:cNvSpPr/>
              <p:nvPr/>
            </p:nvSpPr>
            <p:spPr>
              <a:xfrm rot="8392677">
                <a:off x="6496145" y="3662589"/>
                <a:ext cx="143023" cy="246280"/>
              </a:xfrm>
              <a:prstGeom prst="lightningBol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sp>
        <p:nvSpPr>
          <p:cNvPr id="111" name="Espace réservé du contenu 1">
            <a:extLst>
              <a:ext uri="{FF2B5EF4-FFF2-40B4-BE49-F238E27FC236}">
                <a16:creationId xmlns:a16="http://schemas.microsoft.com/office/drawing/2014/main" id="{785B0CE8-88EA-B042-5CBE-490D6C6AB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85" y="1322962"/>
            <a:ext cx="4620400" cy="5274687"/>
          </a:xfrm>
        </p:spPr>
        <p:txBody>
          <a:bodyPr>
            <a:normAutofit/>
          </a:bodyPr>
          <a:lstStyle/>
          <a:p>
            <a:r>
              <a:rPr lang="en-CH" sz="2000" dirty="0">
                <a:latin typeface="Gill Sans MT" panose="020B0502020104020203" pitchFamily="34" charset="77"/>
              </a:rPr>
              <a:t>Mitophagy is increased in aging brain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⍺-Synuclein aggregates induce mitochondrial damage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In Parkinson’s disease mitophagy is dysfunctional thus damaged mitochondria accumulate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What needs to be degraded: aggregates, mitochondria or both? 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CH" sz="2000" dirty="0">
                <a:latin typeface="Gill Sans MT" panose="020B0502020104020203" pitchFamily="34" charset="77"/>
              </a:rPr>
              <a:t>Is mitophagy dysfunctional because aggregates hijack all Ub and p62?</a:t>
            </a:r>
          </a:p>
          <a:p>
            <a:pPr marL="0" indent="0">
              <a:buNone/>
            </a:pPr>
            <a:endParaRPr lang="en-US" sz="2000" noProof="0" dirty="0">
              <a:latin typeface="Gill Sans MT" panose="020B0502020104020203" pitchFamily="34" charset="77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44AD5ED-3A65-0BD2-16DD-67561809930D}"/>
              </a:ext>
            </a:extLst>
          </p:cNvPr>
          <p:cNvGrpSpPr/>
          <p:nvPr/>
        </p:nvGrpSpPr>
        <p:grpSpPr>
          <a:xfrm>
            <a:off x="3875519" y="5104324"/>
            <a:ext cx="2784471" cy="1162894"/>
            <a:chOff x="3875519" y="5104324"/>
            <a:chExt cx="2784471" cy="1162894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2EA3DCB-34CD-2387-6527-F841C19AE45F}"/>
                </a:ext>
              </a:extLst>
            </p:cNvPr>
            <p:cNvGrpSpPr/>
            <p:nvPr/>
          </p:nvGrpSpPr>
          <p:grpSpPr>
            <a:xfrm>
              <a:off x="4493079" y="5104324"/>
              <a:ext cx="2166911" cy="1162894"/>
              <a:chOff x="3694026" y="5105878"/>
              <a:chExt cx="2166911" cy="1162894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E4A9504-9B78-09C2-F255-8B3CC8EDD173}"/>
                  </a:ext>
                </a:extLst>
              </p:cNvPr>
              <p:cNvGrpSpPr/>
              <p:nvPr/>
            </p:nvGrpSpPr>
            <p:grpSpPr>
              <a:xfrm>
                <a:off x="5181326" y="5105878"/>
                <a:ext cx="679611" cy="807846"/>
                <a:chOff x="4403214" y="4789490"/>
                <a:chExt cx="679611" cy="807846"/>
              </a:xfrm>
            </p:grpSpPr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id="{A5D3862D-1387-68DB-9166-6D69D8C91488}"/>
                    </a:ext>
                  </a:extLst>
                </p:cNvPr>
                <p:cNvSpPr/>
                <p:nvPr/>
              </p:nvSpPr>
              <p:spPr>
                <a:xfrm rot="19810277">
                  <a:off x="4534631" y="5136459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F91A201E-E47F-4271-0BC6-D9BB7C0B067E}"/>
                    </a:ext>
                  </a:extLst>
                </p:cNvPr>
                <p:cNvSpPr/>
                <p:nvPr/>
              </p:nvSpPr>
              <p:spPr>
                <a:xfrm rot="19810277">
                  <a:off x="4539145" y="4997451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DAFBB47C-CBB5-DB6A-8308-050EC548E4FF}"/>
                    </a:ext>
                  </a:extLst>
                </p:cNvPr>
                <p:cNvSpPr/>
                <p:nvPr/>
              </p:nvSpPr>
              <p:spPr>
                <a:xfrm rot="19810277">
                  <a:off x="4491646" y="5286995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E047056-A9A4-EB9A-E81C-FAA7780A27B5}"/>
                    </a:ext>
                  </a:extLst>
                </p:cNvPr>
                <p:cNvSpPr/>
                <p:nvPr/>
              </p:nvSpPr>
              <p:spPr>
                <a:xfrm rot="19810277">
                  <a:off x="4683513" y="5176984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E951FE91-A7DE-145A-B58C-454D308CF341}"/>
                    </a:ext>
                  </a:extLst>
                </p:cNvPr>
                <p:cNvSpPr/>
                <p:nvPr/>
              </p:nvSpPr>
              <p:spPr>
                <a:xfrm rot="19810277">
                  <a:off x="4694006" y="4919187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50CDDD58-D689-543C-6A4F-D7D96502B243}"/>
                    </a:ext>
                  </a:extLst>
                </p:cNvPr>
                <p:cNvSpPr/>
                <p:nvPr/>
              </p:nvSpPr>
              <p:spPr>
                <a:xfrm rot="19810277">
                  <a:off x="4403214" y="5108731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E7BC5396-CF46-1CB5-04D8-14BB9F3CABD0}"/>
                    </a:ext>
                  </a:extLst>
                </p:cNvPr>
                <p:cNvSpPr/>
                <p:nvPr/>
              </p:nvSpPr>
              <p:spPr>
                <a:xfrm rot="19810277">
                  <a:off x="4643338" y="5369779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3F3983CC-218F-32A4-6991-551019B704AF}"/>
                    </a:ext>
                  </a:extLst>
                </p:cNvPr>
                <p:cNvSpPr/>
                <p:nvPr/>
              </p:nvSpPr>
              <p:spPr>
                <a:xfrm rot="19810277">
                  <a:off x="4833324" y="5216978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5839CAD1-820B-B34B-9504-853F17D9E89A}"/>
                    </a:ext>
                  </a:extLst>
                </p:cNvPr>
                <p:cNvSpPr/>
                <p:nvPr/>
              </p:nvSpPr>
              <p:spPr>
                <a:xfrm rot="19810277">
                  <a:off x="4821479" y="4970815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11C7F28D-27F3-255C-FD76-6305AD2DD109}"/>
                    </a:ext>
                  </a:extLst>
                </p:cNvPr>
                <p:cNvSpPr/>
                <p:nvPr/>
              </p:nvSpPr>
              <p:spPr>
                <a:xfrm rot="19810277">
                  <a:off x="4488162" y="4854716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5E972A24-225E-3362-EF94-79ED6BC00E0D}"/>
                    </a:ext>
                  </a:extLst>
                </p:cNvPr>
                <p:cNvSpPr/>
                <p:nvPr/>
              </p:nvSpPr>
              <p:spPr>
                <a:xfrm rot="19810277">
                  <a:off x="4690301" y="4789490"/>
                  <a:ext cx="249501" cy="227557"/>
                </a:xfrm>
                <a:custGeom>
                  <a:avLst/>
                  <a:gdLst>
                    <a:gd name="connsiteX0" fmla="*/ 54854 w 187126"/>
                    <a:gd name="connsiteY0" fmla="*/ 0 h 170668"/>
                    <a:gd name="connsiteX1" fmla="*/ 3096 w 187126"/>
                    <a:gd name="connsiteY1" fmla="*/ 155276 h 170668"/>
                    <a:gd name="connsiteX2" fmla="*/ 135367 w 187126"/>
                    <a:gd name="connsiteY2" fmla="*/ 155276 h 170668"/>
                    <a:gd name="connsiteX3" fmla="*/ 106613 w 187126"/>
                    <a:gd name="connsiteY3" fmla="*/ 69012 h 170668"/>
                    <a:gd name="connsiteX4" fmla="*/ 187126 w 187126"/>
                    <a:gd name="connsiteY4" fmla="*/ 17253 h 17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126" h="170668">
                      <a:moveTo>
                        <a:pt x="54854" y="0"/>
                      </a:moveTo>
                      <a:cubicBezTo>
                        <a:pt x="22265" y="64698"/>
                        <a:pt x="-10323" y="129397"/>
                        <a:pt x="3096" y="155276"/>
                      </a:cubicBezTo>
                      <a:cubicBezTo>
                        <a:pt x="16515" y="181155"/>
                        <a:pt x="118114" y="169653"/>
                        <a:pt x="135367" y="155276"/>
                      </a:cubicBezTo>
                      <a:cubicBezTo>
                        <a:pt x="152620" y="140899"/>
                        <a:pt x="97987" y="92016"/>
                        <a:pt x="106613" y="69012"/>
                      </a:cubicBezTo>
                      <a:cubicBezTo>
                        <a:pt x="115239" y="46008"/>
                        <a:pt x="151182" y="31630"/>
                        <a:pt x="187126" y="17253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id="{84B9B387-007B-DC81-2A04-D938141F5235}"/>
                  </a:ext>
                </a:extLst>
              </p:cNvPr>
              <p:cNvSpPr/>
              <p:nvPr/>
            </p:nvSpPr>
            <p:spPr>
              <a:xfrm>
                <a:off x="3694026" y="5366832"/>
                <a:ext cx="1152276" cy="355998"/>
              </a:xfrm>
              <a:prstGeom prst="roundRect">
                <a:avLst>
                  <a:gd name="adj" fmla="val 45394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dirty="0">
                    <a:latin typeface="Gill Sans MT" panose="020B0502020104020203" pitchFamily="34" charset="77"/>
                  </a:rPr>
                  <a:t>receptor</a:t>
                </a:r>
              </a:p>
            </p:txBody>
          </p:sp>
          <p:sp>
            <p:nvSpPr>
              <p:cNvPr id="91" name="5-point Star 90">
                <a:extLst>
                  <a:ext uri="{FF2B5EF4-FFF2-40B4-BE49-F238E27FC236}">
                    <a16:creationId xmlns:a16="http://schemas.microsoft.com/office/drawing/2014/main" id="{38D3B400-6C67-71E9-0269-3787776EEFCB}"/>
                  </a:ext>
                </a:extLst>
              </p:cNvPr>
              <p:cNvSpPr/>
              <p:nvPr/>
            </p:nvSpPr>
            <p:spPr>
              <a:xfrm>
                <a:off x="4746904" y="5355841"/>
                <a:ext cx="631306" cy="355998"/>
              </a:xfrm>
              <a:prstGeom prst="star5">
                <a:avLst>
                  <a:gd name="adj" fmla="val 40889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200" dirty="0">
                    <a:latin typeface="Gill Sans MT" panose="020B0502020104020203" pitchFamily="34" charset="77"/>
                  </a:rPr>
                  <a:t>signal</a:t>
                </a: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9C6034D0-282D-4079-7A68-A4E0858EE1DF}"/>
                  </a:ext>
                </a:extLst>
              </p:cNvPr>
              <p:cNvSpPr/>
              <p:nvPr/>
            </p:nvSpPr>
            <p:spPr>
              <a:xfrm>
                <a:off x="3759350" y="5638712"/>
                <a:ext cx="1152276" cy="355998"/>
              </a:xfrm>
              <a:prstGeom prst="roundRect">
                <a:avLst>
                  <a:gd name="adj" fmla="val 45394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dirty="0">
                    <a:latin typeface="Gill Sans MT" panose="020B0502020104020203" pitchFamily="34" charset="77"/>
                  </a:rPr>
                  <a:t>receptor</a:t>
                </a:r>
              </a:p>
            </p:txBody>
          </p:sp>
          <p:sp>
            <p:nvSpPr>
              <p:cNvPr id="93" name="5-point Star 92">
                <a:extLst>
                  <a:ext uri="{FF2B5EF4-FFF2-40B4-BE49-F238E27FC236}">
                    <a16:creationId xmlns:a16="http://schemas.microsoft.com/office/drawing/2014/main" id="{592606FD-A3A9-69B6-4274-B58BE3A8B8A7}"/>
                  </a:ext>
                </a:extLst>
              </p:cNvPr>
              <p:cNvSpPr/>
              <p:nvPr/>
            </p:nvSpPr>
            <p:spPr>
              <a:xfrm>
                <a:off x="4812228" y="5627721"/>
                <a:ext cx="631306" cy="355998"/>
              </a:xfrm>
              <a:prstGeom prst="star5">
                <a:avLst>
                  <a:gd name="adj" fmla="val 40889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200" dirty="0">
                    <a:latin typeface="Gill Sans MT" panose="020B0502020104020203" pitchFamily="34" charset="77"/>
                  </a:rPr>
                  <a:t>signal</a:t>
                </a:r>
              </a:p>
            </p:txBody>
          </p:sp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6EDF8EDE-1443-DFA0-76A4-492608EAD388}"/>
                  </a:ext>
                </a:extLst>
              </p:cNvPr>
              <p:cNvSpPr/>
              <p:nvPr/>
            </p:nvSpPr>
            <p:spPr>
              <a:xfrm>
                <a:off x="3833599" y="5140613"/>
                <a:ext cx="1152276" cy="355998"/>
              </a:xfrm>
              <a:prstGeom prst="roundRect">
                <a:avLst>
                  <a:gd name="adj" fmla="val 45394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dirty="0">
                    <a:latin typeface="Gill Sans MT" panose="020B0502020104020203" pitchFamily="34" charset="77"/>
                  </a:rPr>
                  <a:t>receptor</a:t>
                </a:r>
              </a:p>
            </p:txBody>
          </p:sp>
          <p:sp>
            <p:nvSpPr>
              <p:cNvPr id="95" name="5-point Star 94">
                <a:extLst>
                  <a:ext uri="{FF2B5EF4-FFF2-40B4-BE49-F238E27FC236}">
                    <a16:creationId xmlns:a16="http://schemas.microsoft.com/office/drawing/2014/main" id="{363FBF58-D432-2BF4-D76D-AD0936C274B8}"/>
                  </a:ext>
                </a:extLst>
              </p:cNvPr>
              <p:cNvSpPr/>
              <p:nvPr/>
            </p:nvSpPr>
            <p:spPr>
              <a:xfrm>
                <a:off x="4886477" y="5129622"/>
                <a:ext cx="631306" cy="355998"/>
              </a:xfrm>
              <a:prstGeom prst="star5">
                <a:avLst>
                  <a:gd name="adj" fmla="val 40889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200" dirty="0">
                    <a:latin typeface="Gill Sans MT" panose="020B0502020104020203" pitchFamily="34" charset="77"/>
                  </a:rPr>
                  <a:t>signal</a:t>
                </a: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98DA2548-4337-EA73-9A64-D3ECF461AC1A}"/>
                  </a:ext>
                </a:extLst>
              </p:cNvPr>
              <p:cNvSpPr/>
              <p:nvPr/>
            </p:nvSpPr>
            <p:spPr>
              <a:xfrm>
                <a:off x="4029483" y="5912774"/>
                <a:ext cx="1152276" cy="355998"/>
              </a:xfrm>
              <a:prstGeom prst="roundRect">
                <a:avLst>
                  <a:gd name="adj" fmla="val 45394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dirty="0">
                    <a:latin typeface="Gill Sans MT" panose="020B0502020104020203" pitchFamily="34" charset="77"/>
                  </a:rPr>
                  <a:t>receptor</a:t>
                </a:r>
              </a:p>
            </p:txBody>
          </p:sp>
          <p:sp>
            <p:nvSpPr>
              <p:cNvPr id="97" name="5-point Star 96">
                <a:extLst>
                  <a:ext uri="{FF2B5EF4-FFF2-40B4-BE49-F238E27FC236}">
                    <a16:creationId xmlns:a16="http://schemas.microsoft.com/office/drawing/2014/main" id="{9BB8A863-84C6-19EB-E6A8-F9C177916B56}"/>
                  </a:ext>
                </a:extLst>
              </p:cNvPr>
              <p:cNvSpPr/>
              <p:nvPr/>
            </p:nvSpPr>
            <p:spPr>
              <a:xfrm>
                <a:off x="5082361" y="5901783"/>
                <a:ext cx="631306" cy="355998"/>
              </a:xfrm>
              <a:prstGeom prst="star5">
                <a:avLst>
                  <a:gd name="adj" fmla="val 40889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200" dirty="0">
                    <a:latin typeface="Gill Sans MT" panose="020B0502020104020203" pitchFamily="34" charset="77"/>
                  </a:rPr>
                  <a:t>signal</a:t>
                </a:r>
              </a:p>
            </p:txBody>
          </p: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65A466F-236F-7B45-26D6-E5D5A4771054}"/>
                </a:ext>
              </a:extLst>
            </p:cNvPr>
            <p:cNvCxnSpPr/>
            <p:nvPr/>
          </p:nvCxnSpPr>
          <p:spPr>
            <a:xfrm flipH="1">
              <a:off x="3884786" y="5710285"/>
              <a:ext cx="48163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1539B2E-1A27-9A1F-C4F0-F9F34F12C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5519" y="5586821"/>
              <a:ext cx="0" cy="23547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35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39130-3FEE-14A8-1E3D-11A9E7BD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A61E937-0618-A0A8-E0FE-D236249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dirty="0"/>
              <a:t>To treat or not to treat</a:t>
            </a:r>
            <a:r>
              <a:rPr lang="en-US" sz="4000" noProof="0" dirty="0"/>
              <a:t>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0869F9-0849-D851-15AD-153553D7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854E5A-EB4E-85AF-135B-9D0653E3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DB71B8-A8B1-9153-7038-BFE6E158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5D3AB6-A9FB-A3F4-904B-48258A59224B}"/>
              </a:ext>
            </a:extLst>
          </p:cNvPr>
          <p:cNvGrpSpPr/>
          <p:nvPr/>
        </p:nvGrpSpPr>
        <p:grpSpPr>
          <a:xfrm>
            <a:off x="1260126" y="4513240"/>
            <a:ext cx="4458522" cy="1863467"/>
            <a:chOff x="-4153560" y="3948423"/>
            <a:chExt cx="4458522" cy="1863467"/>
          </a:xfrm>
        </p:grpSpPr>
        <p:pic>
          <p:nvPicPr>
            <p:cNvPr id="8" name="Picture 7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2A16FF52-CCB9-39DD-7F67-D1847BB5F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5692" t="34547" r="14201" b="21771"/>
            <a:stretch>
              <a:fillRect/>
            </a:stretch>
          </p:blipFill>
          <p:spPr>
            <a:xfrm>
              <a:off x="-2812311" y="3948423"/>
              <a:ext cx="3117273" cy="18634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CF3C11-09D8-CAF6-4075-6F9A7987770F}"/>
                </a:ext>
              </a:extLst>
            </p:cNvPr>
            <p:cNvSpPr txBox="1"/>
            <p:nvPr/>
          </p:nvSpPr>
          <p:spPr>
            <a:xfrm>
              <a:off x="-4153560" y="4438724"/>
              <a:ext cx="1256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Cassidy et al., Nat Com (2020)</a:t>
              </a:r>
            </a:p>
          </p:txBody>
        </p:sp>
      </p:grp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6480827B-0BDE-CC1C-E0CA-EA093DDBD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85" y="1322962"/>
            <a:ext cx="4620400" cy="5274687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Gill Sans MT" panose="020B0502020104020203" pitchFamily="34" charset="77"/>
              </a:rPr>
              <a:t>Is targeting autophagy to treat neurodegenerative disease really efficient?</a:t>
            </a:r>
          </a:p>
          <a:p>
            <a:endParaRPr lang="en-CH" sz="2000" dirty="0">
              <a:latin typeface="Gill Sans MT" panose="020B0502020104020203" pitchFamily="34" charset="77"/>
            </a:endParaRPr>
          </a:p>
          <a:p>
            <a:r>
              <a:rPr lang="en-GB" sz="2000" dirty="0">
                <a:latin typeface="Gill Sans MT" panose="020B0502020104020203" pitchFamily="34" charset="77"/>
              </a:rPr>
              <a:t>Targeting autophagy might be efficient only during first steps of the disease but we lack biomarkers to act at this step</a:t>
            </a:r>
          </a:p>
          <a:p>
            <a:endParaRPr lang="en-GB" sz="2000" dirty="0">
              <a:latin typeface="Gill Sans MT" panose="020B0502020104020203" pitchFamily="34" charset="77"/>
            </a:endParaRPr>
          </a:p>
          <a:p>
            <a:r>
              <a:rPr lang="en-US" sz="2000" noProof="0" dirty="0">
                <a:latin typeface="Gill Sans MT" panose="020B0502020104020203" pitchFamily="34" charset="77"/>
              </a:rPr>
              <a:t>Global autophagy induction increase lifespan but also increase cancer formation 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noProof="0" dirty="0">
                <a:latin typeface="Gill Sans MT" panose="020B0502020104020203" pitchFamily="34" charset="77"/>
              </a:rPr>
              <a:t>Shall we target specific steps in the autophagic pathway to treat neurodegeneration? </a:t>
            </a:r>
          </a:p>
          <a:p>
            <a:r>
              <a:rPr lang="en-US" sz="2000" noProof="0" dirty="0">
                <a:latin typeface="Gill Sans MT" panose="020B0502020104020203" pitchFamily="34" charset="77"/>
              </a:rPr>
              <a:t>Or Shall we rather focus on other strategies?</a:t>
            </a:r>
          </a:p>
          <a:p>
            <a:endParaRPr lang="en-US" sz="2000" noProof="0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US" sz="2000" noProof="0" dirty="0">
              <a:latin typeface="Gill Sans MT" panose="020B0502020104020203" pitchFamily="34" charset="7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2C49202-F9D4-C520-EBD6-22CB22E40DE7}"/>
              </a:ext>
            </a:extLst>
          </p:cNvPr>
          <p:cNvGrpSpPr/>
          <p:nvPr/>
        </p:nvGrpSpPr>
        <p:grpSpPr>
          <a:xfrm>
            <a:off x="474760" y="1112851"/>
            <a:ext cx="6616525" cy="2447204"/>
            <a:chOff x="3414986" y="1279923"/>
            <a:chExt cx="9297370" cy="34387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2152D1A-99E5-6403-0BE2-DCF1BE9656B1}"/>
                </a:ext>
              </a:extLst>
            </p:cNvPr>
            <p:cNvGrpSpPr/>
            <p:nvPr/>
          </p:nvGrpSpPr>
          <p:grpSpPr>
            <a:xfrm>
              <a:off x="3414986" y="1279923"/>
              <a:ext cx="8292213" cy="3438748"/>
              <a:chOff x="3355872" y="799236"/>
              <a:chExt cx="8697201" cy="3606694"/>
            </a:xfrm>
          </p:grpSpPr>
          <p:pic>
            <p:nvPicPr>
              <p:cNvPr id="40" name="Image 46" descr="Une image contenant lune, nuit&#10;&#10;Description générée automatiquement">
                <a:extLst>
                  <a:ext uri="{FF2B5EF4-FFF2-40B4-BE49-F238E27FC236}">
                    <a16:creationId xmlns:a16="http://schemas.microsoft.com/office/drawing/2014/main" id="{3C2749F2-F54F-682C-F325-658382F3D6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45600" t="11356" r="34188" b="51032"/>
              <a:stretch/>
            </p:blipFill>
            <p:spPr>
              <a:xfrm>
                <a:off x="8161958" y="799236"/>
                <a:ext cx="1332020" cy="1735137"/>
              </a:xfrm>
              <a:prstGeom prst="rect">
                <a:avLst/>
              </a:prstGeom>
            </p:spPr>
          </p:pic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8D374D8-1846-C17C-11C8-B49CE95DED86}"/>
                  </a:ext>
                </a:extLst>
              </p:cNvPr>
              <p:cNvCxnSpPr/>
              <p:nvPr/>
            </p:nvCxnSpPr>
            <p:spPr>
              <a:xfrm>
                <a:off x="3590499" y="3571528"/>
                <a:ext cx="8460000" cy="0"/>
              </a:xfrm>
              <a:prstGeom prst="straightConnector1">
                <a:avLst/>
              </a:prstGeom>
              <a:ln w="28575">
                <a:headEnd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3F3323A-3EE7-4D07-8DCF-21DC963005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59670" y="2236461"/>
                <a:ext cx="22717" cy="1328210"/>
              </a:xfrm>
              <a:prstGeom prst="straightConnector1">
                <a:avLst/>
              </a:prstGeom>
              <a:ln w="28575">
                <a:prstDash val="dash"/>
                <a:headEnd w="lg" len="lg"/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27391D7-2031-6017-7F55-855AA99B7A05}"/>
                  </a:ext>
                </a:extLst>
              </p:cNvPr>
              <p:cNvSpPr txBox="1"/>
              <p:nvPr/>
            </p:nvSpPr>
            <p:spPr>
              <a:xfrm>
                <a:off x="6540502" y="1249959"/>
                <a:ext cx="2118858" cy="771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Diagnosis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~58 </a:t>
                </a:r>
                <a:r>
                  <a:rPr kumimoji="0" lang="fr-FR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years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C81B3F5-F100-8F28-9CA7-018134650C15}"/>
                  </a:ext>
                </a:extLst>
              </p:cNvPr>
              <p:cNvSpPr txBox="1"/>
              <p:nvPr/>
            </p:nvSpPr>
            <p:spPr>
              <a:xfrm>
                <a:off x="6837131" y="3604258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8ABDCA7-BCB5-1D73-6C36-760529932817}"/>
                  </a:ext>
                </a:extLst>
              </p:cNvPr>
              <p:cNvSpPr txBox="1"/>
              <p:nvPr/>
            </p:nvSpPr>
            <p:spPr>
              <a:xfrm>
                <a:off x="8770077" y="3604258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A237C9C-BBEB-C438-476A-3D135A45DF65}"/>
                  </a:ext>
                </a:extLst>
              </p:cNvPr>
              <p:cNvSpPr txBox="1"/>
              <p:nvPr/>
            </p:nvSpPr>
            <p:spPr>
              <a:xfrm>
                <a:off x="10311132" y="3604258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20</a:t>
                </a:r>
              </a:p>
            </p:txBody>
          </p:sp>
          <p:pic>
            <p:nvPicPr>
              <p:cNvPr id="47" name="Graphic 46" descr="Man with solid fill">
                <a:extLst>
                  <a:ext uri="{FF2B5EF4-FFF2-40B4-BE49-F238E27FC236}">
                    <a16:creationId xmlns:a16="http://schemas.microsoft.com/office/drawing/2014/main" id="{EEE2B1B2-BA7F-8275-401F-15BD25613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695461" y="1084666"/>
                <a:ext cx="1323439" cy="1323439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E717935-71CC-DF0A-4E7D-056C6F8148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9663"/>
              <a:stretch/>
            </p:blipFill>
            <p:spPr>
              <a:xfrm>
                <a:off x="3999420" y="2534373"/>
                <a:ext cx="520449" cy="1200879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3798240-2BCF-8911-CF00-71512E5C99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3708" r="36034"/>
              <a:stretch/>
            </p:blipFill>
            <p:spPr>
              <a:xfrm>
                <a:off x="5617389" y="2534373"/>
                <a:ext cx="519083" cy="120088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F525671-C7CA-DF89-388E-D50CDFA9A9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7865135" y="2534373"/>
                <a:ext cx="585836" cy="120088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CC0D5A1-7387-D395-5E33-560D1B82C7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9235388" y="2534373"/>
                <a:ext cx="585836" cy="120088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7F1EBF4-23D7-C4DA-5172-FF22F3434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9535857" y="2534373"/>
                <a:ext cx="585836" cy="120088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9BA170-84BE-F7F6-7E31-290A790289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10447041" y="2534373"/>
                <a:ext cx="585836" cy="120088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C7F18B3-9DBD-66CD-E2E5-34DE8C8D92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10747510" y="2534373"/>
                <a:ext cx="585836" cy="120088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142D381-F333-0187-143A-9FC97684E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11014162" y="2534373"/>
                <a:ext cx="585836" cy="120088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7BC19BC3-C005-8A37-24AE-58FFEB525D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11314631" y="2534373"/>
                <a:ext cx="585836" cy="1200881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EBBDA56-F71B-C0C1-25CC-14E55111B459}"/>
                  </a:ext>
                </a:extLst>
              </p:cNvPr>
              <p:cNvSpPr txBox="1"/>
              <p:nvPr/>
            </p:nvSpPr>
            <p:spPr>
              <a:xfrm>
                <a:off x="5781695" y="3849605"/>
                <a:ext cx="4163203" cy="55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6464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~50% of </a:t>
                </a:r>
                <a:r>
                  <a:rPr kumimoji="0" lang="fr-FR" altLang="fr-FR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56464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targeted</a:t>
                </a:r>
                <a:r>
                  <a:rPr kumimoji="0" lang="fr-FR" alt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6464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 </a:t>
                </a:r>
                <a:r>
                  <a:rPr kumimoji="0" lang="fr-FR" altLang="fr-FR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56464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neurons</a:t>
                </a:r>
                <a:r>
                  <a:rPr kumimoji="0" lang="fr-FR" alt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6464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 </a:t>
                </a:r>
                <a:r>
                  <a:rPr kumimoji="0" lang="fr-FR" altLang="fr-FR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56464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dead</a:t>
                </a:r>
                <a:endPara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5646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63FFE5F-B5A6-2915-C32E-26986897805A}"/>
                  </a:ext>
                </a:extLst>
              </p:cNvPr>
              <p:cNvSpPr txBox="1"/>
              <p:nvPr/>
            </p:nvSpPr>
            <p:spPr>
              <a:xfrm>
                <a:off x="3355872" y="3604257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-20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790536E-C0A2-3513-2DBB-A9192C1FADA7}"/>
                  </a:ext>
                </a:extLst>
              </p:cNvPr>
              <p:cNvSpPr txBox="1"/>
              <p:nvPr/>
            </p:nvSpPr>
            <p:spPr>
              <a:xfrm>
                <a:off x="4991276" y="3604257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-10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8264D96-FDD4-165C-1336-64FD28427808}"/>
                  </a:ext>
                </a:extLst>
              </p:cNvPr>
              <p:cNvSpPr txBox="1"/>
              <p:nvPr/>
            </p:nvSpPr>
            <p:spPr>
              <a:xfrm>
                <a:off x="5078757" y="2873442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?</a:t>
                </a: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29B8DCB-DFBD-CE4C-B6DA-A1DE840BD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851"/>
              <a:stretch/>
            </p:blipFill>
            <p:spPr>
              <a:xfrm>
                <a:off x="6214289" y="2508306"/>
                <a:ext cx="585836" cy="1200881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F414D69-ABEA-8DCB-4436-B3B804F01032}"/>
                  </a:ext>
                </a:extLst>
              </p:cNvPr>
              <p:cNvSpPr txBox="1"/>
              <p:nvPr/>
            </p:nvSpPr>
            <p:spPr>
              <a:xfrm>
                <a:off x="5723548" y="2862341"/>
                <a:ext cx="1741941" cy="26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6049FED-C934-E0A0-D613-A27613543CB8}"/>
                </a:ext>
              </a:extLst>
            </p:cNvPr>
            <p:cNvSpPr txBox="1"/>
            <p:nvPr/>
          </p:nvSpPr>
          <p:spPr>
            <a:xfrm>
              <a:off x="10263408" y="4239450"/>
              <a:ext cx="24489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Years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 </a:t>
              </a: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after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 </a:t>
              </a: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diagnosis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4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329F-01D7-D69B-6B64-8EFBFEAB6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5E03A96-0E94-E308-30AD-39FE6F67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dirty="0"/>
              <a:t>Acknowledgments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19EB40-D4D5-5D76-BEE7-A23F7BFD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3CB682-412E-2C85-11B3-D2A41DF7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4B8F7-BB6A-922F-72DE-91DE2458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2" name="Lab_picture.png" descr="Lab_picture.png">
            <a:extLst>
              <a:ext uri="{FF2B5EF4-FFF2-40B4-BE49-F238E27FC236}">
                <a16:creationId xmlns:a16="http://schemas.microsoft.com/office/drawing/2014/main" id="{B2016177-D567-637C-09F4-A7E6795D17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52" t="3439" r="14417"/>
          <a:stretch>
            <a:fillRect/>
          </a:stretch>
        </p:blipFill>
        <p:spPr>
          <a:xfrm>
            <a:off x="1747524" y="1214820"/>
            <a:ext cx="3222653" cy="485736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85D4B76-B7E1-CCDA-370F-DE5B047A5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879" y="1363207"/>
            <a:ext cx="296740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Giovanni D’Angelo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H" altLang="en-CH" sz="2000" dirty="0">
                <a:latin typeface="Gill Sans MT" panose="020B0502020104020203" pitchFamily="34" charset="77"/>
              </a:rPr>
              <a:t>Anne-Laure Mahul Mellier</a:t>
            </a:r>
            <a:endParaRPr kumimoji="0" lang="en-CH" altLang="en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7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Sonia Marchegiano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Sylvia Ho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Yllza Jasiqi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Antonino Asaro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Agostina Crotta Asis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Juliane Da Graça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Pavel Barahtjan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Ilias Gkikas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Hannah Halima Schede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Surayyo Akramkhanova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Manel Boussouf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Nika Goršek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H" altLang="en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3803D1-9F1D-9203-FDB3-369266E96404}"/>
              </a:ext>
            </a:extLst>
          </p:cNvPr>
          <p:cNvSpPr txBox="1"/>
          <p:nvPr/>
        </p:nvSpPr>
        <p:spPr>
          <a:xfrm>
            <a:off x="8832513" y="2569657"/>
            <a:ext cx="23669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Irmak Kaysudu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Jiayan Lin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Jean Andrea Maillat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Thaïs Martin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Francesco Talotta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Fulvia Vitale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CH" altLang="en-C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Christina Ulrich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3688657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F366-4F86-1928-DA2C-82A043872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88DE08B-C5FC-EDD6-0DDC-C4C86C3B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Personal </a:t>
            </a:r>
            <a:r>
              <a:rPr lang="en-US" sz="4000" dirty="0"/>
              <a:t>background: </a:t>
            </a:r>
            <a:r>
              <a:rPr lang="en-US" sz="4000" dirty="0" err="1"/>
              <a:t>InternshipS</a:t>
            </a:r>
            <a:endParaRPr lang="en-US" sz="4000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D27508-2AED-B5EC-8320-7E436D664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11F8E0-9F62-1485-CEE8-8B3701D2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FB6FE3-FC1E-2639-1035-4E1E36D1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1881636D-EB25-80BF-111D-F540006E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7982"/>
          <a:stretch>
            <a:fillRect/>
          </a:stretch>
        </p:blipFill>
        <p:spPr>
          <a:xfrm>
            <a:off x="1576832" y="839289"/>
            <a:ext cx="9833526" cy="255213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74BA67-5D7E-8698-6DFE-619E12D94885}"/>
              </a:ext>
            </a:extLst>
          </p:cNvPr>
          <p:cNvGrpSpPr/>
          <p:nvPr/>
        </p:nvGrpSpPr>
        <p:grpSpPr>
          <a:xfrm>
            <a:off x="2175927" y="3883966"/>
            <a:ext cx="3529860" cy="2637601"/>
            <a:chOff x="1576832" y="4149883"/>
            <a:chExt cx="3529860" cy="2637601"/>
          </a:xfrm>
        </p:grpSpPr>
        <p:pic>
          <p:nvPicPr>
            <p:cNvPr id="2054" name="Picture 6" descr="Morphology of cultured human RPE cells after incubation for 48 hours in...  | Download Scientific Diagram">
              <a:extLst>
                <a:ext uri="{FF2B5EF4-FFF2-40B4-BE49-F238E27FC236}">
                  <a16:creationId xmlns:a16="http://schemas.microsoft.com/office/drawing/2014/main" id="{21022FA5-7B93-1F2A-6FFB-7F00DCD03D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1" t="52616" r="70137" b="2304"/>
            <a:stretch>
              <a:fillRect/>
            </a:stretch>
          </p:blipFill>
          <p:spPr bwMode="auto">
            <a:xfrm>
              <a:off x="1849582" y="5005047"/>
              <a:ext cx="1276347" cy="1013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Primary cilia and their role in cancer (Review)">
              <a:extLst>
                <a:ext uri="{FF2B5EF4-FFF2-40B4-BE49-F238E27FC236}">
                  <a16:creationId xmlns:a16="http://schemas.microsoft.com/office/drawing/2014/main" id="{87315DAE-6E95-EF55-0F52-2C9873AA99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" t="1889" r="21544" b="962"/>
            <a:stretch>
              <a:fillRect/>
            </a:stretch>
          </p:blipFill>
          <p:spPr bwMode="auto">
            <a:xfrm>
              <a:off x="3638226" y="4260744"/>
              <a:ext cx="1238868" cy="123886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09A74B1-5A05-3638-9AE2-AEEBFA6AF9FE}"/>
                </a:ext>
              </a:extLst>
            </p:cNvPr>
            <p:cNvSpPr/>
            <p:nvPr/>
          </p:nvSpPr>
          <p:spPr>
            <a:xfrm>
              <a:off x="1576832" y="4149883"/>
              <a:ext cx="3529860" cy="2637601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23882F-6665-F56D-8B12-429F6D3DAE59}"/>
                </a:ext>
              </a:extLst>
            </p:cNvPr>
            <p:cNvSpPr txBox="1"/>
            <p:nvPr/>
          </p:nvSpPr>
          <p:spPr>
            <a:xfrm>
              <a:off x="1605366" y="6103021"/>
              <a:ext cx="3408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Primary cilia composition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RPE-1 cells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2FA564-A278-8E13-BC08-ABA665081CF5}"/>
                </a:ext>
              </a:extLst>
            </p:cNvPr>
            <p:cNvSpPr/>
            <p:nvPr/>
          </p:nvSpPr>
          <p:spPr>
            <a:xfrm>
              <a:off x="3629927" y="4244553"/>
              <a:ext cx="1238868" cy="123886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0CC389-15EC-216A-4E37-0E4DD3577710}"/>
                </a:ext>
              </a:extLst>
            </p:cNvPr>
            <p:cNvCxnSpPr>
              <a:cxnSpLocks/>
            </p:cNvCxnSpPr>
            <p:nvPr/>
          </p:nvCxnSpPr>
          <p:spPr>
            <a:xfrm>
              <a:off x="2806588" y="5287076"/>
              <a:ext cx="1363446" cy="1963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53FF0F-BB55-EEB8-9B06-1C6BF322D8E6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2782614" y="4425981"/>
              <a:ext cx="1028741" cy="7767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A2B9F4-03A0-C1D5-A309-BEEB9BBB3140}"/>
              </a:ext>
            </a:extLst>
          </p:cNvPr>
          <p:cNvGrpSpPr/>
          <p:nvPr/>
        </p:nvGrpSpPr>
        <p:grpSpPr>
          <a:xfrm>
            <a:off x="6911569" y="3883965"/>
            <a:ext cx="3529860" cy="2637601"/>
            <a:chOff x="6312474" y="3883965"/>
            <a:chExt cx="3529860" cy="2637601"/>
          </a:xfrm>
        </p:grpSpPr>
        <p:pic>
          <p:nvPicPr>
            <p:cNvPr id="2052" name="Picture 4" descr="Photo Stock Astyanax fasciatus mexicanus - blind cave mexican tetra | Adobe  Stock">
              <a:extLst>
                <a:ext uri="{FF2B5EF4-FFF2-40B4-BE49-F238E27FC236}">
                  <a16:creationId xmlns:a16="http://schemas.microsoft.com/office/drawing/2014/main" id="{015E1C5C-BC31-C08C-7866-39B35B0E8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"/>
            <a:stretch>
              <a:fillRect/>
            </a:stretch>
          </p:blipFill>
          <p:spPr bwMode="auto">
            <a:xfrm>
              <a:off x="6437622" y="5021158"/>
              <a:ext cx="1607554" cy="863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59A69C29-4F3C-9DB1-E052-A4BA92015AF1}"/>
                </a:ext>
              </a:extLst>
            </p:cNvPr>
            <p:cNvSpPr/>
            <p:nvPr/>
          </p:nvSpPr>
          <p:spPr>
            <a:xfrm>
              <a:off x="6312474" y="3883965"/>
              <a:ext cx="3529860" cy="2637601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0A3000-FFC7-B21E-DBB6-C9CE049066BD}"/>
                </a:ext>
              </a:extLst>
            </p:cNvPr>
            <p:cNvSpPr txBox="1"/>
            <p:nvPr/>
          </p:nvSpPr>
          <p:spPr>
            <a:xfrm>
              <a:off x="6341008" y="5837103"/>
              <a:ext cx="3408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Metabolic adaption of cavefish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Astyanax mexicanus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80D228C-C86D-34D5-7B80-5942094E08C7}"/>
                </a:ext>
              </a:extLst>
            </p:cNvPr>
            <p:cNvSpPr/>
            <p:nvPr/>
          </p:nvSpPr>
          <p:spPr>
            <a:xfrm>
              <a:off x="8365569" y="3978635"/>
              <a:ext cx="1238868" cy="123886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EA456DB-703A-8E73-85E8-9D3A82DD9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1399" y="5217503"/>
              <a:ext cx="1664277" cy="2352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7884DA9-CDA1-E221-7FA9-2A8E8752B9FD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 flipV="1">
              <a:off x="7256607" y="4160063"/>
              <a:ext cx="1290390" cy="12699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59EA438-7D51-742E-E11B-D3A1D89BA9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14"/>
            <a:stretch>
              <a:fillRect/>
            </a:stretch>
          </p:blipFill>
          <p:spPr bwMode="auto">
            <a:xfrm>
              <a:off x="8469642" y="4130831"/>
              <a:ext cx="1005861" cy="934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CC1AA4B6-5744-E196-6B86-F70841546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2" t="2430" r="-37" b="6128"/>
            <a:stretch>
              <a:fillRect/>
            </a:stretch>
          </p:blipFill>
          <p:spPr bwMode="auto">
            <a:xfrm>
              <a:off x="8407515" y="3978635"/>
              <a:ext cx="707522" cy="85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>
              <a:extLst>
                <a:ext uri="{FF2B5EF4-FFF2-40B4-BE49-F238E27FC236}">
                  <a16:creationId xmlns:a16="http://schemas.microsoft.com/office/drawing/2014/main" id="{D94D44A9-3E93-350F-F9EB-A6D8815D82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2" t="-34997" r="8728" b="14213"/>
            <a:stretch>
              <a:fillRect/>
            </a:stretch>
          </p:blipFill>
          <p:spPr bwMode="auto">
            <a:xfrm>
              <a:off x="8365570" y="4050668"/>
              <a:ext cx="1238868" cy="112870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57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B638C-72AF-4E82-785B-3785C068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3BC9969-DE38-77DA-38F2-74F3FB30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Personal background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DDEC44-A2DE-A8D5-07B9-CBCE41D1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A82EA1-5717-708F-DEA4-564BF9E4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52FAFE-BEDD-4062-B12F-231BA949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17C8BDC-4BE7-1085-5161-40426EB8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797"/>
          <a:stretch>
            <a:fillRect/>
          </a:stretch>
        </p:blipFill>
        <p:spPr>
          <a:xfrm>
            <a:off x="1576832" y="850439"/>
            <a:ext cx="9833526" cy="383683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A1B29DC-02A3-99A1-07A0-ED352C3EC152}"/>
              </a:ext>
            </a:extLst>
          </p:cNvPr>
          <p:cNvGrpSpPr/>
          <p:nvPr/>
        </p:nvGrpSpPr>
        <p:grpSpPr>
          <a:xfrm>
            <a:off x="2188166" y="4717079"/>
            <a:ext cx="7559506" cy="1966211"/>
            <a:chOff x="2188166" y="4717079"/>
            <a:chExt cx="7559506" cy="196621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4F4A05-961D-A746-301B-A72BA7540040}"/>
                </a:ext>
              </a:extLst>
            </p:cNvPr>
            <p:cNvSpPr txBox="1"/>
            <p:nvPr/>
          </p:nvSpPr>
          <p:spPr>
            <a:xfrm>
              <a:off x="6130311" y="5445789"/>
              <a:ext cx="3617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Alzheimer’s disease and autophagy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SH-SY5Y cells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14B968F-641B-1A49-36B3-3D08BB1682EC}"/>
                </a:ext>
              </a:extLst>
            </p:cNvPr>
            <p:cNvGrpSpPr/>
            <p:nvPr/>
          </p:nvGrpSpPr>
          <p:grpSpPr>
            <a:xfrm>
              <a:off x="2188166" y="4717079"/>
              <a:ext cx="7511889" cy="1966211"/>
              <a:chOff x="2670079" y="4755211"/>
              <a:chExt cx="7511889" cy="1966211"/>
            </a:xfrm>
          </p:grpSpPr>
          <p:pic>
            <p:nvPicPr>
              <p:cNvPr id="3074" name="Picture 2" descr="SH-SY5Y | Culture Collections">
                <a:extLst>
                  <a:ext uri="{FF2B5EF4-FFF2-40B4-BE49-F238E27FC236}">
                    <a16:creationId xmlns:a16="http://schemas.microsoft.com/office/drawing/2014/main" id="{8F49E466-CEA1-47F3-7CAE-DF2F94BD69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88" t="1502" r="6845" b="11038"/>
              <a:stretch>
                <a:fillRect/>
              </a:stretch>
            </p:blipFill>
            <p:spPr bwMode="auto">
              <a:xfrm>
                <a:off x="2855734" y="5370952"/>
                <a:ext cx="1318192" cy="1273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4864F330-16EC-148F-0102-612C346BC801}"/>
                  </a:ext>
                </a:extLst>
              </p:cNvPr>
              <p:cNvSpPr/>
              <p:nvPr/>
            </p:nvSpPr>
            <p:spPr>
              <a:xfrm>
                <a:off x="2670079" y="4755211"/>
                <a:ext cx="7511889" cy="1966211"/>
              </a:xfrm>
              <a:prstGeom prst="round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39E1DE8-54F6-6676-5CF7-61D05773E1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8372" y="5937811"/>
                <a:ext cx="1771720" cy="5447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762E76A-B554-AC70-BC02-3B8B41B49A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8372" y="5059235"/>
                <a:ext cx="1690998" cy="8263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E367265-B12A-3ECC-C09C-055E8DF327E4}"/>
                  </a:ext>
                </a:extLst>
              </p:cNvPr>
              <p:cNvGrpSpPr/>
              <p:nvPr/>
            </p:nvGrpSpPr>
            <p:grpSpPr>
              <a:xfrm>
                <a:off x="5002155" y="5120846"/>
                <a:ext cx="1494152" cy="952565"/>
                <a:chOff x="3219553" y="9266414"/>
                <a:chExt cx="3506894" cy="2235747"/>
              </a:xfrm>
            </p:grpSpPr>
            <p:pic>
              <p:nvPicPr>
                <p:cNvPr id="29" name="Image 4">
                  <a:extLst>
                    <a:ext uri="{FF2B5EF4-FFF2-40B4-BE49-F238E27FC236}">
                      <a16:creationId xmlns:a16="http://schemas.microsoft.com/office/drawing/2014/main" id="{C7876034-FB1D-1477-B065-A0B6820E5E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</a:extLst>
                </a:blip>
                <a:srcRect l="11998" t="57755" r="36699" b="35107"/>
                <a:stretch/>
              </p:blipFill>
              <p:spPr>
                <a:xfrm>
                  <a:off x="3219553" y="10851131"/>
                  <a:ext cx="3506894" cy="651030"/>
                </a:xfrm>
                <a:prstGeom prst="rect">
                  <a:avLst/>
                </a:prstGeom>
              </p:spPr>
            </p:pic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83C82604-F6E4-BD5A-0AF1-9C233682AF49}"/>
                    </a:ext>
                  </a:extLst>
                </p:cNvPr>
                <p:cNvGrpSpPr/>
                <p:nvPr/>
              </p:nvGrpSpPr>
              <p:grpSpPr>
                <a:xfrm rot="5400000">
                  <a:off x="4010115" y="8954899"/>
                  <a:ext cx="1854847" cy="2477877"/>
                  <a:chOff x="3219553" y="8358956"/>
                  <a:chExt cx="1854847" cy="2477877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B684887B-B8B2-B785-C9F9-D2827063A8FB}"/>
                      </a:ext>
                    </a:extLst>
                  </p:cNvPr>
                  <p:cNvGrpSpPr/>
                  <p:nvPr/>
                </p:nvGrpSpPr>
                <p:grpSpPr>
                  <a:xfrm>
                    <a:off x="3219553" y="8436204"/>
                    <a:ext cx="1854847" cy="2369112"/>
                    <a:chOff x="933804" y="1776850"/>
                    <a:chExt cx="1650069" cy="2107558"/>
                  </a:xfrm>
                </p:grpSpPr>
                <p:pic>
                  <p:nvPicPr>
                    <p:cNvPr id="33" name="Image 4">
                      <a:extLst>
                        <a:ext uri="{FF2B5EF4-FFF2-40B4-BE49-F238E27FC236}">
                          <a16:creationId xmlns:a16="http://schemas.microsoft.com/office/drawing/2014/main" id="{B6C2B0FB-BF4E-AE59-4ABF-1E8386B2BF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8632" r="63453"/>
                    <a:stretch>
                      <a:fillRect/>
                    </a:stretch>
                  </p:blipFill>
                  <p:spPr>
                    <a:xfrm>
                      <a:off x="933804" y="1776850"/>
                      <a:ext cx="676113" cy="210755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711C02C4-7543-6529-5D76-ECD4557A8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765" y="2739171"/>
                      <a:ext cx="129108" cy="1014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30" name="Image 10" descr="Cryo-EM structures of tau filaments.pdf - Adobe Acrobat Reader DC">
                    <a:extLst>
                      <a:ext uri="{FF2B5EF4-FFF2-40B4-BE49-F238E27FC236}">
                        <a16:creationId xmlns:a16="http://schemas.microsoft.com/office/drawing/2014/main" id="{3BD482D2-C41D-2F7C-12C5-BA8793BBA5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764" t="40596" r="52453" b="43658"/>
                  <a:stretch/>
                </p:blipFill>
                <p:spPr>
                  <a:xfrm rot="16200000">
                    <a:off x="3276538" y="9316255"/>
                    <a:ext cx="2477877" cy="563280"/>
                  </a:xfrm>
                  <a:prstGeom prst="rect">
                    <a:avLst/>
                  </a:prstGeom>
                </p:spPr>
              </p:pic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F072A6CA-9246-ACAF-2089-6F81CDA29C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01889" y="9672783"/>
                    <a:ext cx="322381" cy="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0C52710-F74B-D068-B55B-6AA9BCEDD799}"/>
                  </a:ext>
                </a:extLst>
              </p:cNvPr>
              <p:cNvSpPr/>
              <p:nvPr/>
            </p:nvSpPr>
            <p:spPr>
              <a:xfrm>
                <a:off x="4954538" y="4956109"/>
                <a:ext cx="1583545" cy="1583545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61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4DFE1-AF2E-642D-A808-C3D655166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1BD75C0-ADF5-90A3-87EC-016B5179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Personal background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B651B6-8E0C-807F-887F-5FFFEF1B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EFDC2-42B7-CF4F-0728-6A504B57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2C8F42-C31D-6609-251E-9A95740D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1704F6F-D71C-36B3-F633-30C83DDA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32" y="839288"/>
            <a:ext cx="9833526" cy="4906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C03AA-E7F0-8B09-3A08-5A83697334A9}"/>
              </a:ext>
            </a:extLst>
          </p:cNvPr>
          <p:cNvSpPr txBox="1"/>
          <p:nvPr/>
        </p:nvSpPr>
        <p:spPr>
          <a:xfrm>
            <a:off x="5133046" y="5422334"/>
            <a:ext cx="68382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</a:t>
            </a:r>
          </a:p>
        </p:txBody>
      </p:sp>
      <p:grpSp>
        <p:nvGrpSpPr>
          <p:cNvPr id="4137" name="Group 4136">
            <a:extLst>
              <a:ext uri="{FF2B5EF4-FFF2-40B4-BE49-F238E27FC236}">
                <a16:creationId xmlns:a16="http://schemas.microsoft.com/office/drawing/2014/main" id="{C4BAC373-7205-842B-0390-2893E2AFEB3C}"/>
              </a:ext>
            </a:extLst>
          </p:cNvPr>
          <p:cNvGrpSpPr/>
          <p:nvPr/>
        </p:nvGrpSpPr>
        <p:grpSpPr>
          <a:xfrm>
            <a:off x="5935853" y="5659360"/>
            <a:ext cx="6256147" cy="1112024"/>
            <a:chOff x="1156245" y="5645408"/>
            <a:chExt cx="6256147" cy="11120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37F16C-43C9-960F-E89B-BE2EB60E6B2B}"/>
                </a:ext>
              </a:extLst>
            </p:cNvPr>
            <p:cNvSpPr txBox="1"/>
            <p:nvPr/>
          </p:nvSpPr>
          <p:spPr>
            <a:xfrm>
              <a:off x="3795031" y="5928300"/>
              <a:ext cx="3617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Autophagy initiation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HeLa cells</a:t>
              </a:r>
            </a:p>
          </p:txBody>
        </p:sp>
        <p:grpSp>
          <p:nvGrpSpPr>
            <p:cNvPr id="4136" name="Group 4135">
              <a:extLst>
                <a:ext uri="{FF2B5EF4-FFF2-40B4-BE49-F238E27FC236}">
                  <a16:creationId xmlns:a16="http://schemas.microsoft.com/office/drawing/2014/main" id="{BD673CCA-1285-5438-05E0-14B8F6D84B2D}"/>
                </a:ext>
              </a:extLst>
            </p:cNvPr>
            <p:cNvGrpSpPr/>
            <p:nvPr/>
          </p:nvGrpSpPr>
          <p:grpSpPr>
            <a:xfrm>
              <a:off x="1156245" y="5645408"/>
              <a:ext cx="5536104" cy="1112024"/>
              <a:chOff x="1156245" y="5645408"/>
              <a:chExt cx="5536104" cy="1112024"/>
            </a:xfrm>
          </p:grpSpPr>
          <p:pic>
            <p:nvPicPr>
              <p:cNvPr id="4098" name="Picture 2" descr="Green Fluorescent HeLa Cell Line">
                <a:extLst>
                  <a:ext uri="{FF2B5EF4-FFF2-40B4-BE49-F238E27FC236}">
                    <a16:creationId xmlns:a16="http://schemas.microsoft.com/office/drawing/2014/main" id="{9FEA4FDF-3486-BBED-6F87-2334ED001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003" b="41003"/>
              <a:stretch>
                <a:fillRect/>
              </a:stretch>
            </p:blipFill>
            <p:spPr bwMode="auto">
              <a:xfrm>
                <a:off x="1550585" y="5724259"/>
                <a:ext cx="954322" cy="954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218EA73-A35F-BDEB-D153-4623C2B264E2}"/>
                  </a:ext>
                </a:extLst>
              </p:cNvPr>
              <p:cNvSpPr/>
              <p:nvPr/>
            </p:nvSpPr>
            <p:spPr>
              <a:xfrm>
                <a:off x="1156245" y="5645408"/>
                <a:ext cx="5536104" cy="1112024"/>
              </a:xfrm>
              <a:prstGeom prst="round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5C779BC-F7AC-26BD-FD99-B8EA1BB0B70B}"/>
                  </a:ext>
                </a:extLst>
              </p:cNvPr>
              <p:cNvCxnSpPr>
                <a:cxnSpLocks/>
                <a:endCxn id="21" idx="3"/>
              </p:cNvCxnSpPr>
              <p:nvPr/>
            </p:nvCxnSpPr>
            <p:spPr>
              <a:xfrm>
                <a:off x="2138869" y="6188140"/>
                <a:ext cx="1284613" cy="39544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2B8489C-0DA3-CC59-E8C2-B655D2D628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6249" y="5760106"/>
                <a:ext cx="1358641" cy="5447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132" name="Group 4131">
                <a:extLst>
                  <a:ext uri="{FF2B5EF4-FFF2-40B4-BE49-F238E27FC236}">
                    <a16:creationId xmlns:a16="http://schemas.microsoft.com/office/drawing/2014/main" id="{5F4EBE39-2E37-51B8-ABF1-45C8A7491D9E}"/>
                  </a:ext>
                </a:extLst>
              </p:cNvPr>
              <p:cNvGrpSpPr/>
              <p:nvPr/>
            </p:nvGrpSpPr>
            <p:grpSpPr>
              <a:xfrm>
                <a:off x="3269582" y="5686591"/>
                <a:ext cx="1098789" cy="1050898"/>
                <a:chOff x="4302278" y="5677879"/>
                <a:chExt cx="1098789" cy="1050898"/>
              </a:xfrm>
            </p:grpSpPr>
            <p:pic>
              <p:nvPicPr>
                <p:cNvPr id="4129" name="Picture 4128">
                  <a:extLst>
                    <a:ext uri="{FF2B5EF4-FFF2-40B4-BE49-F238E27FC236}">
                      <a16:creationId xmlns:a16="http://schemas.microsoft.com/office/drawing/2014/main" id="{13757FDD-9A59-08E3-5F07-B9BC8331CF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-4781" t="38406" r="76508" b="17078"/>
                <a:stretch>
                  <a:fillRect/>
                </a:stretch>
              </p:blipFill>
              <p:spPr>
                <a:xfrm>
                  <a:off x="4302278" y="5677879"/>
                  <a:ext cx="1050898" cy="1030641"/>
                </a:xfrm>
                <a:prstGeom prst="ellipse">
                  <a:avLst/>
                </a:prstGeom>
              </p:spPr>
            </p:pic>
            <p:sp>
              <p:nvSpPr>
                <p:cNvPr id="4130" name="Freeform 4129">
                  <a:extLst>
                    <a:ext uri="{FF2B5EF4-FFF2-40B4-BE49-F238E27FC236}">
                      <a16:creationId xmlns:a16="http://schemas.microsoft.com/office/drawing/2014/main" id="{3EC0081E-541C-B459-EB2C-006503FCFE13}"/>
                    </a:ext>
                  </a:extLst>
                </p:cNvPr>
                <p:cNvSpPr/>
                <p:nvPr/>
              </p:nvSpPr>
              <p:spPr>
                <a:xfrm>
                  <a:off x="4702764" y="6067039"/>
                  <a:ext cx="698303" cy="652606"/>
                </a:xfrm>
                <a:custGeom>
                  <a:avLst/>
                  <a:gdLst>
                    <a:gd name="connsiteX0" fmla="*/ 412161 w 698303"/>
                    <a:gd name="connsiteY0" fmla="*/ 5149 h 652606"/>
                    <a:gd name="connsiteX1" fmla="*/ 355011 w 698303"/>
                    <a:gd name="connsiteY1" fmla="*/ 76586 h 652606"/>
                    <a:gd name="connsiteX2" fmla="*/ 569324 w 698303"/>
                    <a:gd name="connsiteY2" fmla="*/ 198030 h 652606"/>
                    <a:gd name="connsiteX3" fmla="*/ 462167 w 698303"/>
                    <a:gd name="connsiteY3" fmla="*/ 340905 h 652606"/>
                    <a:gd name="connsiteX4" fmla="*/ 308577 w 698303"/>
                    <a:gd name="connsiteY4" fmla="*/ 365908 h 652606"/>
                    <a:gd name="connsiteX5" fmla="*/ 340724 w 698303"/>
                    <a:gd name="connsiteY5" fmla="*/ 476636 h 652606"/>
                    <a:gd name="connsiteX6" fmla="*/ 344295 w 698303"/>
                    <a:gd name="connsiteY6" fmla="*/ 533786 h 652606"/>
                    <a:gd name="connsiteX7" fmla="*/ 147842 w 698303"/>
                    <a:gd name="connsiteY7" fmla="*/ 551645 h 652606"/>
                    <a:gd name="connsiteX8" fmla="*/ 51402 w 698303"/>
                    <a:gd name="connsiteY8" fmla="*/ 590936 h 652606"/>
                    <a:gd name="connsiteX9" fmla="*/ 19255 w 698303"/>
                    <a:gd name="connsiteY9" fmla="*/ 644514 h 652606"/>
                    <a:gd name="connsiteX10" fmla="*/ 351439 w 698303"/>
                    <a:gd name="connsiteY10" fmla="*/ 644514 h 652606"/>
                    <a:gd name="connsiteX11" fmla="*/ 472883 w 698303"/>
                    <a:gd name="connsiteY11" fmla="*/ 569505 h 652606"/>
                    <a:gd name="connsiteX12" fmla="*/ 626474 w 698303"/>
                    <a:gd name="connsiteY12" fmla="*/ 373052 h 652606"/>
                    <a:gd name="connsiteX13" fmla="*/ 687195 w 698303"/>
                    <a:gd name="connsiteY13" fmla="*/ 44439 h 652606"/>
                    <a:gd name="connsiteX14" fmla="*/ 412161 w 698303"/>
                    <a:gd name="connsiteY14" fmla="*/ 5149 h 65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303" h="652606">
                      <a:moveTo>
                        <a:pt x="412161" y="5149"/>
                      </a:moveTo>
                      <a:cubicBezTo>
                        <a:pt x="356797" y="10507"/>
                        <a:pt x="328817" y="44439"/>
                        <a:pt x="355011" y="76586"/>
                      </a:cubicBezTo>
                      <a:cubicBezTo>
                        <a:pt x="381205" y="108733"/>
                        <a:pt x="551465" y="153977"/>
                        <a:pt x="569324" y="198030"/>
                      </a:cubicBezTo>
                      <a:cubicBezTo>
                        <a:pt x="587183" y="242083"/>
                        <a:pt x="505625" y="312925"/>
                        <a:pt x="462167" y="340905"/>
                      </a:cubicBezTo>
                      <a:cubicBezTo>
                        <a:pt x="418709" y="368885"/>
                        <a:pt x="328817" y="343286"/>
                        <a:pt x="308577" y="365908"/>
                      </a:cubicBezTo>
                      <a:cubicBezTo>
                        <a:pt x="288337" y="388530"/>
                        <a:pt x="334771" y="448656"/>
                        <a:pt x="340724" y="476636"/>
                      </a:cubicBezTo>
                      <a:cubicBezTo>
                        <a:pt x="346677" y="504616"/>
                        <a:pt x="376442" y="521285"/>
                        <a:pt x="344295" y="533786"/>
                      </a:cubicBezTo>
                      <a:cubicBezTo>
                        <a:pt x="312148" y="546287"/>
                        <a:pt x="196657" y="542120"/>
                        <a:pt x="147842" y="551645"/>
                      </a:cubicBezTo>
                      <a:cubicBezTo>
                        <a:pt x="99027" y="561170"/>
                        <a:pt x="72833" y="575458"/>
                        <a:pt x="51402" y="590936"/>
                      </a:cubicBezTo>
                      <a:cubicBezTo>
                        <a:pt x="29971" y="606414"/>
                        <a:pt x="-30751" y="635584"/>
                        <a:pt x="19255" y="644514"/>
                      </a:cubicBezTo>
                      <a:cubicBezTo>
                        <a:pt x="69261" y="653444"/>
                        <a:pt x="275834" y="657016"/>
                        <a:pt x="351439" y="644514"/>
                      </a:cubicBezTo>
                      <a:cubicBezTo>
                        <a:pt x="427044" y="632013"/>
                        <a:pt x="427044" y="614749"/>
                        <a:pt x="472883" y="569505"/>
                      </a:cubicBezTo>
                      <a:cubicBezTo>
                        <a:pt x="518722" y="524261"/>
                        <a:pt x="590755" y="460563"/>
                        <a:pt x="626474" y="373052"/>
                      </a:cubicBezTo>
                      <a:cubicBezTo>
                        <a:pt x="662193" y="285541"/>
                        <a:pt x="723509" y="102184"/>
                        <a:pt x="687195" y="44439"/>
                      </a:cubicBezTo>
                      <a:cubicBezTo>
                        <a:pt x="650881" y="-13306"/>
                        <a:pt x="467525" y="-209"/>
                        <a:pt x="412161" y="51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EA22F5F-354B-0531-0703-CB55B0AE47CF}"/>
                    </a:ext>
                  </a:extLst>
                </p:cNvPr>
                <p:cNvSpPr/>
                <p:nvPr/>
              </p:nvSpPr>
              <p:spPr>
                <a:xfrm>
                  <a:off x="4302278" y="5677879"/>
                  <a:ext cx="1050898" cy="1050898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460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8803C-DF00-181F-6989-FCE23E4D9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61C946D-64F8-0290-5DB3-C3700A67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Personal background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3AD746-8414-F19C-C149-E6C6B36E9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BF4602-06FC-5538-77C3-864D0639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7B8CFC-4DB0-17CB-9F3D-4E4C459D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8308E848-E5C6-4C90-C316-A67F076C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32" y="839288"/>
            <a:ext cx="9833526" cy="4906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4ECCF-8320-B58B-1197-BA6628C21668}"/>
              </a:ext>
            </a:extLst>
          </p:cNvPr>
          <p:cNvSpPr txBox="1"/>
          <p:nvPr/>
        </p:nvSpPr>
        <p:spPr>
          <a:xfrm>
            <a:off x="5133046" y="5422334"/>
            <a:ext cx="68382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12E9B-284D-3499-8A32-F79E5E33AB5A}"/>
              </a:ext>
            </a:extLst>
          </p:cNvPr>
          <p:cNvSpPr txBox="1"/>
          <p:nvPr/>
        </p:nvSpPr>
        <p:spPr>
          <a:xfrm>
            <a:off x="5149183" y="6138611"/>
            <a:ext cx="68382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13DE1C-7AC9-A8D2-6BB9-5E596FE8C8D8}"/>
              </a:ext>
            </a:extLst>
          </p:cNvPr>
          <p:cNvCxnSpPr>
            <a:cxnSpLocks/>
          </p:cNvCxnSpPr>
          <p:nvPr/>
        </p:nvCxnSpPr>
        <p:spPr>
          <a:xfrm>
            <a:off x="5491094" y="5745499"/>
            <a:ext cx="0" cy="403870"/>
          </a:xfrm>
          <a:prstGeom prst="straightConnector1">
            <a:avLst/>
          </a:prstGeom>
          <a:ln w="19050">
            <a:solidFill>
              <a:srgbClr val="9716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25C3A42B-C273-A0C1-52DD-DBB93871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403" y="5711793"/>
            <a:ext cx="6094714" cy="50847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000" noProof="0" dirty="0">
                <a:solidFill>
                  <a:srgbClr val="971636"/>
                </a:solidFill>
                <a:latin typeface="Gill Sans MT" panose="020B0502020104020203" pitchFamily="34" charset="77"/>
              </a:rPr>
              <a:t>Post-doctoral position </a:t>
            </a:r>
            <a:r>
              <a:rPr lang="en-US" sz="2000" noProof="0" dirty="0">
                <a:latin typeface="Gill Sans MT" panose="020B0502020104020203" pitchFamily="34" charset="77"/>
              </a:rPr>
              <a:t>EPFL</a:t>
            </a:r>
          </a:p>
          <a:p>
            <a:pPr marL="0" indent="0">
              <a:buNone/>
            </a:pPr>
            <a:r>
              <a:rPr lang="en-US" sz="2000" dirty="0">
                <a:latin typeface="Gill Sans MT" panose="020B0502020104020203" pitchFamily="34" charset="77"/>
              </a:rPr>
              <a:t>École Polytechnique Fédérale de Lausanne - Team D’ANGELO – Lausanne 🇨🇭</a:t>
            </a:r>
            <a:endParaRPr lang="en-US" sz="2000" noProof="0" dirty="0">
              <a:latin typeface="Gill Sans MT" panose="020B0502020104020203" pitchFamily="34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94482A-CD83-CEF9-4FE6-871E40216A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46" t="27184" r="13971" b="26797"/>
          <a:stretch>
            <a:fillRect/>
          </a:stretch>
        </p:blipFill>
        <p:spPr>
          <a:xfrm>
            <a:off x="4219891" y="5759925"/>
            <a:ext cx="958067" cy="340271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7EC6D7B4-6A85-8663-68DB-DE9404A63A23}"/>
              </a:ext>
            </a:extLst>
          </p:cNvPr>
          <p:cNvGrpSpPr/>
          <p:nvPr/>
        </p:nvGrpSpPr>
        <p:grpSpPr>
          <a:xfrm>
            <a:off x="781642" y="5544184"/>
            <a:ext cx="3253288" cy="1112024"/>
            <a:chOff x="2057039" y="6854888"/>
            <a:chExt cx="3253288" cy="1112024"/>
          </a:xfrm>
        </p:grpSpPr>
        <p:pic>
          <p:nvPicPr>
            <p:cNvPr id="28" name="Picture 27" descr="A diagram of a human body&#10;&#10;AI-generated content may be incorrect.">
              <a:extLst>
                <a:ext uri="{FF2B5EF4-FFF2-40B4-BE49-F238E27FC236}">
                  <a16:creationId xmlns:a16="http://schemas.microsoft.com/office/drawing/2014/main" id="{41200553-ABE2-355A-42B3-5B2007C5E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7479" t="6321" r="49812" b="83949"/>
            <a:stretch>
              <a:fillRect/>
            </a:stretch>
          </p:blipFill>
          <p:spPr>
            <a:xfrm>
              <a:off x="2090598" y="7005164"/>
              <a:ext cx="741820" cy="802722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E71B6-0C38-ACF6-DE66-B9135C095C5B}"/>
                </a:ext>
              </a:extLst>
            </p:cNvPr>
            <p:cNvSpPr txBox="1"/>
            <p:nvPr/>
          </p:nvSpPr>
          <p:spPr>
            <a:xfrm>
              <a:off x="3498279" y="6984166"/>
              <a:ext cx="18120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>
                  <a:latin typeface="Gill Sans MT" panose="020B0502020104020203" pitchFamily="34" charset="77"/>
                </a:rPr>
                <a:t>Parkinson’s disease and lipids</a:t>
              </a:r>
            </a:p>
            <a:p>
              <a:pPr algn="ctr"/>
              <a:r>
                <a:rPr lang="en-CH" i="1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neuronal cells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DD0566F-E928-F47D-63A8-06B79C02D7E0}"/>
                </a:ext>
              </a:extLst>
            </p:cNvPr>
            <p:cNvSpPr/>
            <p:nvPr/>
          </p:nvSpPr>
          <p:spPr>
            <a:xfrm>
              <a:off x="2057039" y="6854888"/>
              <a:ext cx="3253288" cy="1112024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2F47E1-B52F-DE1E-4F26-9EA80B21E92C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>
              <a:off x="2469925" y="7292751"/>
              <a:ext cx="477415" cy="320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1ACB3A-5556-49B7-FDD9-AEDF4E8DDCE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2493369" y="7155959"/>
              <a:ext cx="453971" cy="1361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4E196E-7F03-F26C-9F39-6D57038B6802}"/>
                </a:ext>
              </a:extLst>
            </p:cNvPr>
            <p:cNvSpPr/>
            <p:nvPr/>
          </p:nvSpPr>
          <p:spPr>
            <a:xfrm>
              <a:off x="2852687" y="7061306"/>
              <a:ext cx="646332" cy="64633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D4D4BD3-808D-D368-BD7E-D5C1A9F10795}"/>
                </a:ext>
              </a:extLst>
            </p:cNvPr>
            <p:cNvGrpSpPr/>
            <p:nvPr/>
          </p:nvGrpSpPr>
          <p:grpSpPr>
            <a:xfrm>
              <a:off x="2903487" y="7200838"/>
              <a:ext cx="557552" cy="373813"/>
              <a:chOff x="2893962" y="7200838"/>
              <a:chExt cx="557552" cy="37381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26F1906-2C5D-BBED-911F-34B23A42021D}"/>
                  </a:ext>
                </a:extLst>
              </p:cNvPr>
              <p:cNvGrpSpPr/>
              <p:nvPr/>
            </p:nvGrpSpPr>
            <p:grpSpPr>
              <a:xfrm>
                <a:off x="3003679" y="7200873"/>
                <a:ext cx="104223" cy="183794"/>
                <a:chOff x="4279659" y="7197374"/>
                <a:chExt cx="175714" cy="301976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5532C61-89F6-5329-721B-C5A48180E6FA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0583734-B71E-5392-43D0-4D5FC3AEA519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11AC49-B839-1C38-55BF-13DB81E147D8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E9E4932-995E-CF1F-61A9-DFF1AB3F384F}"/>
                  </a:ext>
                </a:extLst>
              </p:cNvPr>
              <p:cNvGrpSpPr/>
              <p:nvPr/>
            </p:nvGrpSpPr>
            <p:grpSpPr>
              <a:xfrm>
                <a:off x="3112689" y="7200861"/>
                <a:ext cx="104223" cy="183794"/>
                <a:chOff x="4279659" y="7197374"/>
                <a:chExt cx="175714" cy="301976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05080CF-7778-706D-2A3A-92BAE21C191A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5469D0B-50FB-3A9E-EE36-7C1757977565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CE4690C-17D0-69F0-14F9-3DF0C2ADAE80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6399613-27B9-6436-B678-96E32EBF2F44}"/>
                  </a:ext>
                </a:extLst>
              </p:cNvPr>
              <p:cNvGrpSpPr/>
              <p:nvPr/>
            </p:nvGrpSpPr>
            <p:grpSpPr>
              <a:xfrm>
                <a:off x="3221741" y="7200849"/>
                <a:ext cx="104223" cy="183794"/>
                <a:chOff x="4279659" y="7197374"/>
                <a:chExt cx="175714" cy="301976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4667D55-E84F-4025-84D8-C5FC24D78347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76DF2829-4BE1-363A-B28F-D7C96401CB41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AD9FDAE8-7755-73FC-CDA5-27EE27D089A6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47E48E5-6BF5-F3EF-67EA-7AD5D5192ECE}"/>
                  </a:ext>
                </a:extLst>
              </p:cNvPr>
              <p:cNvGrpSpPr/>
              <p:nvPr/>
            </p:nvGrpSpPr>
            <p:grpSpPr>
              <a:xfrm>
                <a:off x="3332123" y="7200838"/>
                <a:ext cx="104223" cy="183794"/>
                <a:chOff x="4279659" y="7197374"/>
                <a:chExt cx="175714" cy="301976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52177801-3FCC-E1E8-DCA5-3A20C5C9AD0C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11C9B09-673E-690C-8F3E-3015D355A7C6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A06159F2-40B3-DEA9-EF97-4319A4708329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9CF83776-EF39-8A59-0FBD-489C6C99746B}"/>
                  </a:ext>
                </a:extLst>
              </p:cNvPr>
              <p:cNvGrpSpPr/>
              <p:nvPr/>
            </p:nvGrpSpPr>
            <p:grpSpPr>
              <a:xfrm>
                <a:off x="2893962" y="7206735"/>
                <a:ext cx="104223" cy="183794"/>
                <a:chOff x="4279659" y="7197374"/>
                <a:chExt cx="175714" cy="301976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AB3D33FE-54E9-4A56-78AB-E528AB5DADE3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CBBA57B8-7489-C700-8336-9227251A51EF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F3557874-47AA-63EE-5B42-7A1446F43821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7F2BC3D-91D3-FD37-1877-943898E92428}"/>
                  </a:ext>
                </a:extLst>
              </p:cNvPr>
              <p:cNvGrpSpPr/>
              <p:nvPr/>
            </p:nvGrpSpPr>
            <p:grpSpPr>
              <a:xfrm flipV="1">
                <a:off x="3018847" y="7390823"/>
                <a:ext cx="104223" cy="183793"/>
                <a:chOff x="4279659" y="7197374"/>
                <a:chExt cx="175714" cy="301976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66B22E4-AE57-3CF8-BD3E-20DA2D5D2707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5D7F2AD6-5A48-8F16-9335-A11C5AE66F86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95E7FDA-E285-80C4-4B46-74DEC81A42C5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F2339F8-5372-637D-9880-3C42FAA791A9}"/>
                  </a:ext>
                </a:extLst>
              </p:cNvPr>
              <p:cNvGrpSpPr/>
              <p:nvPr/>
            </p:nvGrpSpPr>
            <p:grpSpPr>
              <a:xfrm flipV="1">
                <a:off x="3127858" y="7390835"/>
                <a:ext cx="104223" cy="183793"/>
                <a:chOff x="4279659" y="7197374"/>
                <a:chExt cx="175714" cy="301976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54A03145-11F9-1225-7B3D-BD4324990A40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7274ED91-7A1B-ED92-0DAC-B9315ADB12F6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B133E793-106F-11A2-8227-AED5E336CBF4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C5C191D-D88B-3EF0-4AA4-1AACAD1CB3C2}"/>
                  </a:ext>
                </a:extLst>
              </p:cNvPr>
              <p:cNvGrpSpPr/>
              <p:nvPr/>
            </p:nvGrpSpPr>
            <p:grpSpPr>
              <a:xfrm flipV="1">
                <a:off x="3236909" y="7390846"/>
                <a:ext cx="104223" cy="183793"/>
                <a:chOff x="4279659" y="7197374"/>
                <a:chExt cx="175714" cy="301976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2530D0B-C6B5-4D61-741E-DF376AD8F996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65AF6C50-62CE-3CDB-5C49-FA76CA59931A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ED448D6-D325-704B-B0A2-BEF1136F1FD9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7B66795-8E12-A0A5-16D1-7C92A014A314}"/>
                  </a:ext>
                </a:extLst>
              </p:cNvPr>
              <p:cNvGrpSpPr/>
              <p:nvPr/>
            </p:nvGrpSpPr>
            <p:grpSpPr>
              <a:xfrm flipV="1">
                <a:off x="3347291" y="7390858"/>
                <a:ext cx="104223" cy="183793"/>
                <a:chOff x="4279659" y="7197374"/>
                <a:chExt cx="175714" cy="301976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094EA399-6F8A-8B97-5F0A-832CFC8C7AC8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C0347515-B1DA-EC95-12E2-F38D8D1BB831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CDB78E7F-9A37-8D4C-BBFD-6983BE2E68EE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D99C3FA-C9B2-A3CB-828A-3E26524C6D9E}"/>
                  </a:ext>
                </a:extLst>
              </p:cNvPr>
              <p:cNvGrpSpPr/>
              <p:nvPr/>
            </p:nvGrpSpPr>
            <p:grpSpPr>
              <a:xfrm flipV="1">
                <a:off x="2909131" y="7384960"/>
                <a:ext cx="104223" cy="183793"/>
                <a:chOff x="4279659" y="7197374"/>
                <a:chExt cx="175714" cy="301976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614832D-CD41-20EB-A400-F6B46F08EFE5}"/>
                    </a:ext>
                  </a:extLst>
                </p:cNvPr>
                <p:cNvSpPr/>
                <p:nvPr/>
              </p:nvSpPr>
              <p:spPr>
                <a:xfrm>
                  <a:off x="4279659" y="7197374"/>
                  <a:ext cx="175714" cy="17571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03204178-1F05-5E9E-41DC-58B41F755B0C}"/>
                    </a:ext>
                  </a:extLst>
                </p:cNvPr>
                <p:cNvSpPr/>
                <p:nvPr/>
              </p:nvSpPr>
              <p:spPr>
                <a:xfrm>
                  <a:off x="4305232" y="737235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4FB93074-A894-248A-D0CE-717E7EF8A5A4}"/>
                    </a:ext>
                  </a:extLst>
                </p:cNvPr>
                <p:cNvSpPr/>
                <p:nvPr/>
              </p:nvSpPr>
              <p:spPr>
                <a:xfrm rot="9696985">
                  <a:off x="4390688" y="7366000"/>
                  <a:ext cx="60697" cy="127000"/>
                </a:xfrm>
                <a:custGeom>
                  <a:avLst/>
                  <a:gdLst>
                    <a:gd name="connsiteX0" fmla="*/ 19118 w 60697"/>
                    <a:gd name="connsiteY0" fmla="*/ 127000 h 127000"/>
                    <a:gd name="connsiteX1" fmla="*/ 60393 w 60697"/>
                    <a:gd name="connsiteY1" fmla="*/ 82550 h 127000"/>
                    <a:gd name="connsiteX2" fmla="*/ 68 w 60697"/>
                    <a:gd name="connsiteY2" fmla="*/ 66675 h 127000"/>
                    <a:gd name="connsiteX3" fmla="*/ 60393 w 60697"/>
                    <a:gd name="connsiteY3" fmla="*/ 41275 h 127000"/>
                    <a:gd name="connsiteX4" fmla="*/ 68 w 60697"/>
                    <a:gd name="connsiteY4" fmla="*/ 15875 h 127000"/>
                    <a:gd name="connsiteX5" fmla="*/ 50868 w 60697"/>
                    <a:gd name="connsiteY5" fmla="*/ 0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97" h="127000">
                      <a:moveTo>
                        <a:pt x="19118" y="127000"/>
                      </a:moveTo>
                      <a:cubicBezTo>
                        <a:pt x="41343" y="109802"/>
                        <a:pt x="63568" y="92604"/>
                        <a:pt x="60393" y="82550"/>
                      </a:cubicBezTo>
                      <a:cubicBezTo>
                        <a:pt x="57218" y="72496"/>
                        <a:pt x="68" y="73554"/>
                        <a:pt x="68" y="66675"/>
                      </a:cubicBezTo>
                      <a:cubicBezTo>
                        <a:pt x="68" y="59796"/>
                        <a:pt x="60393" y="49742"/>
                        <a:pt x="60393" y="41275"/>
                      </a:cubicBezTo>
                      <a:cubicBezTo>
                        <a:pt x="60393" y="32808"/>
                        <a:pt x="1655" y="22754"/>
                        <a:pt x="68" y="15875"/>
                      </a:cubicBezTo>
                      <a:cubicBezTo>
                        <a:pt x="-1519" y="8996"/>
                        <a:pt x="24674" y="4498"/>
                        <a:pt x="50868" y="0"/>
                      </a:cubicBezTo>
                    </a:path>
                  </a:pathLst>
                </a:custGeom>
                <a:noFill/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115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1683-A570-2B5C-9EAE-666E8F0A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189B7C9-DE8F-CE5A-09EF-D950BD38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Autophagy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13A48-C02B-4863-5B62-FE2EAD44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C84F60-6ABF-DE4C-B332-F4BC3679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9B0C1-4E8C-DE84-5750-5AE313C9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11" name="ZoneTexte 9">
            <a:extLst>
              <a:ext uri="{FF2B5EF4-FFF2-40B4-BE49-F238E27FC236}">
                <a16:creationId xmlns:a16="http://schemas.microsoft.com/office/drawing/2014/main" id="{A2DD0C47-470C-0D82-08B2-34E5A59F5823}"/>
              </a:ext>
            </a:extLst>
          </p:cNvPr>
          <p:cNvSpPr txBox="1"/>
          <p:nvPr/>
        </p:nvSpPr>
        <p:spPr>
          <a:xfrm rot="2180443">
            <a:off x="4554811" y="1349967"/>
            <a:ext cx="1141787" cy="22004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00" b="1" spc="0" baseline="0" dirty="0">
                <a:ln/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  <a:rtl val="0"/>
              </a:rPr>
              <a:t>plasma membrane</a:t>
            </a:r>
          </a:p>
        </p:txBody>
      </p:sp>
      <p:sp>
        <p:nvSpPr>
          <p:cNvPr id="13" name="Forme libre 1">
            <a:extLst>
              <a:ext uri="{FF2B5EF4-FFF2-40B4-BE49-F238E27FC236}">
                <a16:creationId xmlns:a16="http://schemas.microsoft.com/office/drawing/2014/main" id="{9B2DF0C3-B189-D3B3-0846-955CDE109E70}"/>
              </a:ext>
            </a:extLst>
          </p:cNvPr>
          <p:cNvSpPr/>
          <p:nvPr/>
        </p:nvSpPr>
        <p:spPr>
          <a:xfrm>
            <a:off x="1144516" y="965118"/>
            <a:ext cx="5281716" cy="5522791"/>
          </a:xfrm>
          <a:custGeom>
            <a:avLst/>
            <a:gdLst>
              <a:gd name="connsiteX0" fmla="*/ 5079658 w 5281716"/>
              <a:gd name="connsiteY0" fmla="*/ 1895792 h 5522791"/>
              <a:gd name="connsiteX1" fmla="*/ 4814460 w 5281716"/>
              <a:gd name="connsiteY1" fmla="*/ 1330028 h 5522791"/>
              <a:gd name="connsiteX2" fmla="*/ 4789409 w 5281716"/>
              <a:gd name="connsiteY2" fmla="*/ 1329084 h 5522791"/>
              <a:gd name="connsiteX3" fmla="*/ 4718968 w 5281716"/>
              <a:gd name="connsiteY3" fmla="*/ 1361444 h 5522791"/>
              <a:gd name="connsiteX4" fmla="*/ 4636809 w 5281716"/>
              <a:gd name="connsiteY4" fmla="*/ 1270970 h 5522791"/>
              <a:gd name="connsiteX5" fmla="*/ 4694185 w 5281716"/>
              <a:gd name="connsiteY5" fmla="*/ 1192497 h 5522791"/>
              <a:gd name="connsiteX6" fmla="*/ 4701459 w 5281716"/>
              <a:gd name="connsiteY6" fmla="*/ 1168496 h 5522791"/>
              <a:gd name="connsiteX7" fmla="*/ 4170929 w 5281716"/>
              <a:gd name="connsiteY7" fmla="*/ 638328 h 5522791"/>
              <a:gd name="connsiteX8" fmla="*/ 2741503 w 5281716"/>
              <a:gd name="connsiteY8" fmla="*/ 14990 h 5522791"/>
              <a:gd name="connsiteX9" fmla="*/ 1066949 w 5281716"/>
              <a:gd name="connsiteY9" fmla="*/ 444302 h 5522791"/>
              <a:gd name="connsiteX10" fmla="*/ 423687 w 5281716"/>
              <a:gd name="connsiteY10" fmla="*/ 1241576 h 5522791"/>
              <a:gd name="connsiteX11" fmla="*/ 35656 w 5281716"/>
              <a:gd name="connsiteY11" fmla="*/ 2253507 h 5522791"/>
              <a:gd name="connsiteX12" fmla="*/ 352168 w 5281716"/>
              <a:gd name="connsiteY12" fmla="*/ 4042217 h 5522791"/>
              <a:gd name="connsiteX13" fmla="*/ 1771358 w 5281716"/>
              <a:gd name="connsiteY13" fmla="*/ 5411863 h 5522791"/>
              <a:gd name="connsiteX14" fmla="*/ 4017656 w 5281716"/>
              <a:gd name="connsiteY14" fmla="*/ 4982551 h 5522791"/>
              <a:gd name="connsiteX15" fmla="*/ 5038713 w 5281716"/>
              <a:gd name="connsiteY15" fmla="*/ 3500453 h 5522791"/>
              <a:gd name="connsiteX16" fmla="*/ 5079658 w 5281716"/>
              <a:gd name="connsiteY16" fmla="*/ 1895792 h 552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81716" h="5522791">
                <a:moveTo>
                  <a:pt x="5079658" y="1895792"/>
                </a:moveTo>
                <a:cubicBezTo>
                  <a:pt x="5010967" y="1678035"/>
                  <a:pt x="4917361" y="1490480"/>
                  <a:pt x="4814460" y="1330028"/>
                </a:cubicBezTo>
                <a:cubicBezTo>
                  <a:pt x="4808669" y="1321129"/>
                  <a:pt x="4796008" y="1320859"/>
                  <a:pt x="4789409" y="1329084"/>
                </a:cubicBezTo>
                <a:cubicBezTo>
                  <a:pt x="4772842" y="1349848"/>
                  <a:pt x="4747252" y="1362657"/>
                  <a:pt x="4718968" y="1361444"/>
                </a:cubicBezTo>
                <a:cubicBezTo>
                  <a:pt x="4671558" y="1359421"/>
                  <a:pt x="4634789" y="1318971"/>
                  <a:pt x="4636809" y="1270970"/>
                </a:cubicBezTo>
                <a:cubicBezTo>
                  <a:pt x="4638560" y="1230250"/>
                  <a:pt x="4666305" y="1203283"/>
                  <a:pt x="4694185" y="1192497"/>
                </a:cubicBezTo>
                <a:cubicBezTo>
                  <a:pt x="4704017" y="1188721"/>
                  <a:pt x="4707789" y="1176856"/>
                  <a:pt x="4701459" y="1168496"/>
                </a:cubicBezTo>
                <a:cubicBezTo>
                  <a:pt x="4506702" y="912581"/>
                  <a:pt x="4299285" y="741881"/>
                  <a:pt x="4170929" y="638328"/>
                </a:cubicBezTo>
                <a:cubicBezTo>
                  <a:pt x="3961222" y="469381"/>
                  <a:pt x="3476890" y="89553"/>
                  <a:pt x="2741503" y="14990"/>
                </a:cubicBezTo>
                <a:cubicBezTo>
                  <a:pt x="2573819" y="-1999"/>
                  <a:pt x="1750616" y="-85462"/>
                  <a:pt x="1066949" y="444302"/>
                </a:cubicBezTo>
                <a:cubicBezTo>
                  <a:pt x="738449" y="698869"/>
                  <a:pt x="562952" y="1001572"/>
                  <a:pt x="423687" y="1241576"/>
                </a:cubicBezTo>
                <a:cubicBezTo>
                  <a:pt x="317015" y="1425490"/>
                  <a:pt x="116467" y="1778216"/>
                  <a:pt x="35656" y="2253507"/>
                </a:cubicBezTo>
                <a:cubicBezTo>
                  <a:pt x="-111826" y="3121974"/>
                  <a:pt x="238628" y="3822842"/>
                  <a:pt x="352168" y="4042217"/>
                </a:cubicBezTo>
                <a:cubicBezTo>
                  <a:pt x="522816" y="4372022"/>
                  <a:pt x="909904" y="5119947"/>
                  <a:pt x="1771358" y="5411863"/>
                </a:cubicBezTo>
                <a:cubicBezTo>
                  <a:pt x="2864337" y="5782253"/>
                  <a:pt x="3831654" y="5117655"/>
                  <a:pt x="4017656" y="4982551"/>
                </a:cubicBezTo>
                <a:cubicBezTo>
                  <a:pt x="4728126" y="4466810"/>
                  <a:pt x="4960999" y="3751245"/>
                  <a:pt x="5038713" y="3500453"/>
                </a:cubicBezTo>
                <a:cubicBezTo>
                  <a:pt x="5391456" y="2362453"/>
                  <a:pt x="5319938" y="2657335"/>
                  <a:pt x="5079658" y="1895792"/>
                </a:cubicBezTo>
                <a:close/>
              </a:path>
            </a:pathLst>
          </a:custGeom>
          <a:solidFill>
            <a:srgbClr val="FEFEFE"/>
          </a:solidFill>
          <a:ln w="26925" cap="rnd">
            <a:solidFill>
              <a:srgbClr val="575756"/>
            </a:solidFill>
            <a:prstDash val="solid"/>
            <a:miter/>
          </a:ln>
        </p:spPr>
        <p:txBody>
          <a:bodyPr rtlCol="0" anchor="ctr"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rme libre 2">
            <a:extLst>
              <a:ext uri="{FF2B5EF4-FFF2-40B4-BE49-F238E27FC236}">
                <a16:creationId xmlns:a16="http://schemas.microsoft.com/office/drawing/2014/main" id="{79A1C452-192E-F869-43C2-659163B356A1}"/>
              </a:ext>
            </a:extLst>
          </p:cNvPr>
          <p:cNvSpPr/>
          <p:nvPr/>
        </p:nvSpPr>
        <p:spPr>
          <a:xfrm>
            <a:off x="1032245" y="916475"/>
            <a:ext cx="5204260" cy="5506720"/>
          </a:xfrm>
          <a:custGeom>
            <a:avLst/>
            <a:gdLst>
              <a:gd name="connsiteX0" fmla="*/ 5159776 w 5204260"/>
              <a:gd name="connsiteY0" fmla="*/ 2892667 h 5506720"/>
              <a:gd name="connsiteX1" fmla="*/ 4501564 w 5204260"/>
              <a:gd name="connsiteY1" fmla="*/ 4568116 h 5506720"/>
              <a:gd name="connsiteX2" fmla="*/ 2411367 w 5204260"/>
              <a:gd name="connsiteY2" fmla="*/ 5496719 h 5506720"/>
              <a:gd name="connsiteX3" fmla="*/ 718630 w 5204260"/>
              <a:gd name="connsiteY3" fmla="*/ 4485328 h 5506720"/>
              <a:gd name="connsiteX4" fmla="*/ 4658 w 5204260"/>
              <a:gd name="connsiteY4" fmla="*/ 2815272 h 5506720"/>
              <a:gd name="connsiteX5" fmla="*/ 153082 w 5204260"/>
              <a:gd name="connsiteY5" fmla="*/ 1741587 h 5506720"/>
              <a:gd name="connsiteX6" fmla="*/ 598759 w 5204260"/>
              <a:gd name="connsiteY6" fmla="*/ 818917 h 5506720"/>
              <a:gd name="connsiteX7" fmla="*/ 2132028 w 5204260"/>
              <a:gd name="connsiteY7" fmla="*/ 20294 h 5506720"/>
              <a:gd name="connsiteX8" fmla="*/ 3665566 w 5204260"/>
              <a:gd name="connsiteY8" fmla="*/ 302637 h 5506720"/>
              <a:gd name="connsiteX9" fmla="*/ 4302363 w 5204260"/>
              <a:gd name="connsiteY9" fmla="*/ 698375 h 5506720"/>
              <a:gd name="connsiteX10" fmla="*/ 4300612 w 5204260"/>
              <a:gd name="connsiteY10" fmla="*/ 723319 h 5506720"/>
              <a:gd name="connsiteX11" fmla="*/ 4262495 w 5204260"/>
              <a:gd name="connsiteY11" fmla="*/ 812715 h 5506720"/>
              <a:gd name="connsiteX12" fmla="*/ 4363106 w 5204260"/>
              <a:gd name="connsiteY12" fmla="*/ 882154 h 5506720"/>
              <a:gd name="connsiteX13" fmla="*/ 4424389 w 5204260"/>
              <a:gd name="connsiteY13" fmla="*/ 834558 h 5506720"/>
              <a:gd name="connsiteX14" fmla="*/ 4448902 w 5204260"/>
              <a:gd name="connsiteY14" fmla="*/ 829704 h 5506720"/>
              <a:gd name="connsiteX15" fmla="*/ 4835451 w 5204260"/>
              <a:gd name="connsiteY15" fmla="*/ 1320365 h 5506720"/>
              <a:gd name="connsiteX16" fmla="*/ 5159776 w 5204260"/>
              <a:gd name="connsiteY16" fmla="*/ 2892667 h 550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04260" h="5506720">
                <a:moveTo>
                  <a:pt x="5159776" y="2892667"/>
                </a:moveTo>
                <a:cubicBezTo>
                  <a:pt x="5141054" y="3154650"/>
                  <a:pt x="5076405" y="3904462"/>
                  <a:pt x="4501564" y="4568116"/>
                </a:cubicBezTo>
                <a:cubicBezTo>
                  <a:pt x="4350984" y="4741918"/>
                  <a:pt x="3559702" y="5609036"/>
                  <a:pt x="2411367" y="5496719"/>
                </a:cubicBezTo>
                <a:cubicBezTo>
                  <a:pt x="1506140" y="5408134"/>
                  <a:pt x="959584" y="4767806"/>
                  <a:pt x="718630" y="4485328"/>
                </a:cubicBezTo>
                <a:cubicBezTo>
                  <a:pt x="558353" y="4297504"/>
                  <a:pt x="57993" y="3694526"/>
                  <a:pt x="4658" y="2815272"/>
                </a:cubicBezTo>
                <a:cubicBezTo>
                  <a:pt x="-24569" y="2333914"/>
                  <a:pt x="90857" y="1944917"/>
                  <a:pt x="153082" y="1741587"/>
                </a:cubicBezTo>
                <a:cubicBezTo>
                  <a:pt x="234298" y="1476099"/>
                  <a:pt x="336525" y="1141440"/>
                  <a:pt x="598759" y="818917"/>
                </a:cubicBezTo>
                <a:cubicBezTo>
                  <a:pt x="1144104" y="147712"/>
                  <a:pt x="1964882" y="41867"/>
                  <a:pt x="2132028" y="20294"/>
                </a:cubicBezTo>
                <a:cubicBezTo>
                  <a:pt x="2865125" y="-74225"/>
                  <a:pt x="3422996" y="185601"/>
                  <a:pt x="3665566" y="302637"/>
                </a:cubicBezTo>
                <a:cubicBezTo>
                  <a:pt x="3813990" y="374234"/>
                  <a:pt x="4054675" y="493427"/>
                  <a:pt x="4302363" y="698375"/>
                </a:cubicBezTo>
                <a:cubicBezTo>
                  <a:pt x="4310444" y="705117"/>
                  <a:pt x="4309366" y="717522"/>
                  <a:pt x="4300612" y="723319"/>
                </a:cubicBezTo>
                <a:cubicBezTo>
                  <a:pt x="4275830" y="740039"/>
                  <a:pt x="4254953" y="772804"/>
                  <a:pt x="4262495" y="812715"/>
                </a:cubicBezTo>
                <a:cubicBezTo>
                  <a:pt x="4271385" y="859906"/>
                  <a:pt x="4316505" y="891053"/>
                  <a:pt x="4363106" y="882154"/>
                </a:cubicBezTo>
                <a:cubicBezTo>
                  <a:pt x="4390986" y="876896"/>
                  <a:pt x="4412940" y="858558"/>
                  <a:pt x="4424389" y="834558"/>
                </a:cubicBezTo>
                <a:cubicBezTo>
                  <a:pt x="4428968" y="824984"/>
                  <a:pt x="4441359" y="822288"/>
                  <a:pt x="4448902" y="829704"/>
                </a:cubicBezTo>
                <a:cubicBezTo>
                  <a:pt x="4585473" y="962515"/>
                  <a:pt x="4719217" y="1123912"/>
                  <a:pt x="4835451" y="1320365"/>
                </a:cubicBezTo>
                <a:cubicBezTo>
                  <a:pt x="5242204" y="2007615"/>
                  <a:pt x="5245032" y="1704238"/>
                  <a:pt x="5159776" y="2892667"/>
                </a:cubicBez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rme libre 3">
            <a:extLst>
              <a:ext uri="{FF2B5EF4-FFF2-40B4-BE49-F238E27FC236}">
                <a16:creationId xmlns:a16="http://schemas.microsoft.com/office/drawing/2014/main" id="{DBECCA42-A25A-A53D-8B8D-CF1E1DD5FA0E}"/>
              </a:ext>
            </a:extLst>
          </p:cNvPr>
          <p:cNvSpPr/>
          <p:nvPr/>
        </p:nvSpPr>
        <p:spPr>
          <a:xfrm>
            <a:off x="4193035" y="4721781"/>
            <a:ext cx="1597918" cy="196890"/>
          </a:xfrm>
          <a:custGeom>
            <a:avLst/>
            <a:gdLst>
              <a:gd name="connsiteX0" fmla="*/ 0 w 1597918"/>
              <a:gd name="connsiteY0" fmla="*/ 58973 h 196890"/>
              <a:gd name="connsiteX1" fmla="*/ 297253 w 1597918"/>
              <a:gd name="connsiteY1" fmla="*/ 4230 h 196890"/>
              <a:gd name="connsiteX2" fmla="*/ 875057 w 1597918"/>
              <a:gd name="connsiteY2" fmla="*/ 75693 h 196890"/>
              <a:gd name="connsiteX3" fmla="*/ 1148470 w 1597918"/>
              <a:gd name="connsiteY3" fmla="*/ 187605 h 196890"/>
              <a:gd name="connsiteX4" fmla="*/ 1597918 w 1597918"/>
              <a:gd name="connsiteY4" fmla="*/ 101850 h 1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918" h="196890">
                <a:moveTo>
                  <a:pt x="0" y="58973"/>
                </a:moveTo>
                <a:cubicBezTo>
                  <a:pt x="59262" y="142840"/>
                  <a:pt x="215229" y="10568"/>
                  <a:pt x="297253" y="4230"/>
                </a:cubicBezTo>
                <a:cubicBezTo>
                  <a:pt x="597738" y="-18826"/>
                  <a:pt x="828186" y="59108"/>
                  <a:pt x="875057" y="75693"/>
                </a:cubicBezTo>
                <a:cubicBezTo>
                  <a:pt x="1033987" y="131514"/>
                  <a:pt x="1037893" y="167110"/>
                  <a:pt x="1148470" y="187605"/>
                </a:cubicBezTo>
                <a:cubicBezTo>
                  <a:pt x="1326391" y="220505"/>
                  <a:pt x="1487610" y="159829"/>
                  <a:pt x="1597918" y="10185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orme libre 4">
            <a:extLst>
              <a:ext uri="{FF2B5EF4-FFF2-40B4-BE49-F238E27FC236}">
                <a16:creationId xmlns:a16="http://schemas.microsoft.com/office/drawing/2014/main" id="{EB22F497-6C2A-1D81-6AE3-4E6ED2B8F42B}"/>
              </a:ext>
            </a:extLst>
          </p:cNvPr>
          <p:cNvSpPr/>
          <p:nvPr/>
        </p:nvSpPr>
        <p:spPr>
          <a:xfrm>
            <a:off x="5030066" y="4843991"/>
            <a:ext cx="228337" cy="858758"/>
          </a:xfrm>
          <a:custGeom>
            <a:avLst/>
            <a:gdLst>
              <a:gd name="connsiteX0" fmla="*/ 124495 w 228337"/>
              <a:gd name="connsiteY0" fmla="*/ 0 h 858758"/>
              <a:gd name="connsiteX1" fmla="*/ 82203 w 228337"/>
              <a:gd name="connsiteY1" fmla="*/ 147644 h 858758"/>
              <a:gd name="connsiteX2" fmla="*/ 75738 w 228337"/>
              <a:gd name="connsiteY2" fmla="*/ 449268 h 858758"/>
              <a:gd name="connsiteX3" fmla="*/ 44 w 228337"/>
              <a:gd name="connsiteY3" fmla="*/ 627653 h 858758"/>
              <a:gd name="connsiteX4" fmla="*/ 228338 w 228337"/>
              <a:gd name="connsiteY4" fmla="*/ 858759 h 85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37" h="858758">
                <a:moveTo>
                  <a:pt x="124495" y="0"/>
                </a:moveTo>
                <a:cubicBezTo>
                  <a:pt x="110487" y="32765"/>
                  <a:pt x="92035" y="83597"/>
                  <a:pt x="82203" y="147644"/>
                </a:cubicBezTo>
                <a:cubicBezTo>
                  <a:pt x="60653" y="288006"/>
                  <a:pt x="104561" y="335737"/>
                  <a:pt x="75738" y="449268"/>
                </a:cubicBezTo>
                <a:cubicBezTo>
                  <a:pt x="48935" y="555113"/>
                  <a:pt x="-1706" y="562663"/>
                  <a:pt x="44" y="627653"/>
                </a:cubicBezTo>
                <a:cubicBezTo>
                  <a:pt x="1526" y="684149"/>
                  <a:pt x="41932" y="764240"/>
                  <a:pt x="228338" y="858759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orme libre 7">
            <a:extLst>
              <a:ext uri="{FF2B5EF4-FFF2-40B4-BE49-F238E27FC236}">
                <a16:creationId xmlns:a16="http://schemas.microsoft.com/office/drawing/2014/main" id="{D81EE6DD-1797-BD56-B2FD-063CCAB7C6BE}"/>
              </a:ext>
            </a:extLst>
          </p:cNvPr>
          <p:cNvSpPr/>
          <p:nvPr/>
        </p:nvSpPr>
        <p:spPr>
          <a:xfrm>
            <a:off x="5103252" y="4852803"/>
            <a:ext cx="286620" cy="346218"/>
          </a:xfrm>
          <a:custGeom>
            <a:avLst/>
            <a:gdLst>
              <a:gd name="connsiteX0" fmla="*/ 54271 w 286620"/>
              <a:gd name="connsiteY0" fmla="*/ 5480 h 346218"/>
              <a:gd name="connsiteX1" fmla="*/ 282160 w 286620"/>
              <a:gd name="connsiteY1" fmla="*/ 86785 h 346218"/>
              <a:gd name="connsiteX2" fmla="*/ 258186 w 286620"/>
              <a:gd name="connsiteY2" fmla="*/ 168630 h 346218"/>
              <a:gd name="connsiteX3" fmla="*/ 145319 w 286620"/>
              <a:gd name="connsiteY3" fmla="*/ 316273 h 346218"/>
              <a:gd name="connsiteX4" fmla="*/ 10633 w 286620"/>
              <a:gd name="connsiteY4" fmla="*/ 334206 h 346218"/>
              <a:gd name="connsiteX5" fmla="*/ 28546 w 286620"/>
              <a:gd name="connsiteY5" fmla="*/ 122382 h 346218"/>
              <a:gd name="connsiteX6" fmla="*/ 54271 w 286620"/>
              <a:gd name="connsiteY6" fmla="*/ 5480 h 34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620" h="346218">
                <a:moveTo>
                  <a:pt x="54271" y="5480"/>
                </a:moveTo>
                <a:cubicBezTo>
                  <a:pt x="92387" y="-19060"/>
                  <a:pt x="241889" y="44312"/>
                  <a:pt x="282160" y="86785"/>
                </a:cubicBezTo>
                <a:cubicBezTo>
                  <a:pt x="300343" y="105932"/>
                  <a:pt x="256974" y="120089"/>
                  <a:pt x="258186" y="168630"/>
                </a:cubicBezTo>
                <a:cubicBezTo>
                  <a:pt x="260341" y="256541"/>
                  <a:pt x="159461" y="308857"/>
                  <a:pt x="145319" y="316273"/>
                </a:cubicBezTo>
                <a:cubicBezTo>
                  <a:pt x="134544" y="321936"/>
                  <a:pt x="46863" y="367375"/>
                  <a:pt x="10633" y="334206"/>
                </a:cubicBezTo>
                <a:cubicBezTo>
                  <a:pt x="-15092" y="310610"/>
                  <a:pt x="11845" y="271508"/>
                  <a:pt x="28546" y="122382"/>
                </a:cubicBezTo>
                <a:cubicBezTo>
                  <a:pt x="37436" y="42694"/>
                  <a:pt x="33799" y="18694"/>
                  <a:pt x="54271" y="5480"/>
                </a:cubicBezTo>
                <a:close/>
              </a:path>
            </a:pathLst>
          </a:custGeom>
          <a:solidFill>
            <a:srgbClr val="84A1D4"/>
          </a:solidFill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Graphique 2">
            <a:extLst>
              <a:ext uri="{FF2B5EF4-FFF2-40B4-BE49-F238E27FC236}">
                <a16:creationId xmlns:a16="http://schemas.microsoft.com/office/drawing/2014/main" id="{4448C2F8-B785-500C-F6D1-C8C0D81AA6A2}"/>
              </a:ext>
            </a:extLst>
          </p:cNvPr>
          <p:cNvGrpSpPr/>
          <p:nvPr/>
        </p:nvGrpSpPr>
        <p:grpSpPr>
          <a:xfrm>
            <a:off x="2166276" y="2080160"/>
            <a:ext cx="2226095" cy="1585515"/>
            <a:chOff x="1568119" y="2147028"/>
            <a:chExt cx="2226095" cy="1585515"/>
          </a:xfrm>
        </p:grpSpPr>
        <p:grpSp>
          <p:nvGrpSpPr>
            <p:cNvPr id="21" name="Graphique 2">
              <a:extLst>
                <a:ext uri="{FF2B5EF4-FFF2-40B4-BE49-F238E27FC236}">
                  <a16:creationId xmlns:a16="http://schemas.microsoft.com/office/drawing/2014/main" id="{69D82A7D-8B9C-5C48-3776-221DB7CE2F76}"/>
                </a:ext>
              </a:extLst>
            </p:cNvPr>
            <p:cNvGrpSpPr/>
            <p:nvPr/>
          </p:nvGrpSpPr>
          <p:grpSpPr>
            <a:xfrm>
              <a:off x="2679880" y="3149385"/>
              <a:ext cx="188159" cy="139488"/>
              <a:chOff x="2679880" y="3149385"/>
              <a:chExt cx="188159" cy="139488"/>
            </a:xfrm>
          </p:grpSpPr>
          <p:grpSp>
            <p:nvGrpSpPr>
              <p:cNvPr id="32" name="Graphique 2">
                <a:extLst>
                  <a:ext uri="{FF2B5EF4-FFF2-40B4-BE49-F238E27FC236}">
                    <a16:creationId xmlns:a16="http://schemas.microsoft.com/office/drawing/2014/main" id="{046FD30B-3C18-7620-3089-01274303F226}"/>
                  </a:ext>
                </a:extLst>
              </p:cNvPr>
              <p:cNvGrpSpPr/>
              <p:nvPr/>
            </p:nvGrpSpPr>
            <p:grpSpPr>
              <a:xfrm>
                <a:off x="2790603" y="3149385"/>
                <a:ext cx="77436" cy="97548"/>
                <a:chOff x="2790603" y="3149385"/>
                <a:chExt cx="77436" cy="97548"/>
              </a:xfrm>
              <a:solidFill>
                <a:srgbClr val="FFFFFF"/>
              </a:solidFill>
            </p:grpSpPr>
            <p:sp>
              <p:nvSpPr>
                <p:cNvPr id="39" name="Forme libre 306">
                  <a:extLst>
                    <a:ext uri="{FF2B5EF4-FFF2-40B4-BE49-F238E27FC236}">
                      <a16:creationId xmlns:a16="http://schemas.microsoft.com/office/drawing/2014/main" id="{42CA4C45-80CE-0F02-0447-6FFE0CC2D13D}"/>
                    </a:ext>
                  </a:extLst>
                </p:cNvPr>
                <p:cNvSpPr/>
                <p:nvPr/>
              </p:nvSpPr>
              <p:spPr>
                <a:xfrm>
                  <a:off x="2790603" y="3149873"/>
                  <a:ext cx="77436" cy="97060"/>
                </a:xfrm>
                <a:custGeom>
                  <a:avLst/>
                  <a:gdLst>
                    <a:gd name="connsiteX0" fmla="*/ 47473 w 77436"/>
                    <a:gd name="connsiteY0" fmla="*/ 1265 h 97060"/>
                    <a:gd name="connsiteX1" fmla="*/ 59325 w 77436"/>
                    <a:gd name="connsiteY1" fmla="*/ 5175 h 97060"/>
                    <a:gd name="connsiteX2" fmla="*/ 76161 w 77436"/>
                    <a:gd name="connsiteY2" fmla="*/ 38344 h 97060"/>
                    <a:gd name="connsiteX3" fmla="*/ 63097 w 77436"/>
                    <a:gd name="connsiteY3" fmla="*/ 78929 h 97060"/>
                    <a:gd name="connsiteX4" fmla="*/ 29964 w 77436"/>
                    <a:gd name="connsiteY4" fmla="*/ 95784 h 97060"/>
                    <a:gd name="connsiteX5" fmla="*/ 18111 w 77436"/>
                    <a:gd name="connsiteY5" fmla="*/ 91873 h 97060"/>
                    <a:gd name="connsiteX6" fmla="*/ 1276 w 77436"/>
                    <a:gd name="connsiteY6" fmla="*/ 58704 h 97060"/>
                    <a:gd name="connsiteX7" fmla="*/ 14340 w 77436"/>
                    <a:gd name="connsiteY7" fmla="*/ 18119 h 97060"/>
                    <a:gd name="connsiteX8" fmla="*/ 47473 w 77436"/>
                    <a:gd name="connsiteY8" fmla="*/ 1265 h 97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7436" h="97060">
                      <a:moveTo>
                        <a:pt x="47473" y="1265"/>
                      </a:moveTo>
                      <a:lnTo>
                        <a:pt x="59325" y="5175"/>
                      </a:lnTo>
                      <a:cubicBezTo>
                        <a:pt x="73064" y="9624"/>
                        <a:pt x="80606" y="24591"/>
                        <a:pt x="76161" y="38344"/>
                      </a:cubicBezTo>
                      <a:lnTo>
                        <a:pt x="63097" y="78929"/>
                      </a:lnTo>
                      <a:cubicBezTo>
                        <a:pt x="58652" y="92682"/>
                        <a:pt x="43702" y="100233"/>
                        <a:pt x="29964" y="95784"/>
                      </a:cubicBezTo>
                      <a:lnTo>
                        <a:pt x="18111" y="91873"/>
                      </a:lnTo>
                      <a:cubicBezTo>
                        <a:pt x="4373" y="87424"/>
                        <a:pt x="-3169" y="72457"/>
                        <a:pt x="1276" y="58704"/>
                      </a:cubicBezTo>
                      <a:lnTo>
                        <a:pt x="14340" y="18119"/>
                      </a:lnTo>
                      <a:cubicBezTo>
                        <a:pt x="18920" y="4501"/>
                        <a:pt x="33735" y="-3185"/>
                        <a:pt x="47473" y="12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463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orme libre 307">
                  <a:extLst>
                    <a:ext uri="{FF2B5EF4-FFF2-40B4-BE49-F238E27FC236}">
                      <a16:creationId xmlns:a16="http://schemas.microsoft.com/office/drawing/2014/main" id="{4C061739-08A7-4C32-410B-7B3AC1BC7F00}"/>
                    </a:ext>
                  </a:extLst>
                </p:cNvPr>
                <p:cNvSpPr/>
                <p:nvPr/>
              </p:nvSpPr>
              <p:spPr>
                <a:xfrm>
                  <a:off x="2829860" y="3159633"/>
                  <a:ext cx="26802" cy="85215"/>
                </a:xfrm>
                <a:custGeom>
                  <a:avLst/>
                  <a:gdLst>
                    <a:gd name="connsiteX0" fmla="*/ 0 w 26802"/>
                    <a:gd name="connsiteY0" fmla="*/ 85215 h 85215"/>
                    <a:gd name="connsiteX1" fmla="*/ 26803 w 26802"/>
                    <a:gd name="connsiteY1" fmla="*/ 0 h 85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02" h="85215">
                      <a:moveTo>
                        <a:pt x="0" y="85215"/>
                      </a:moveTo>
                      <a:lnTo>
                        <a:pt x="26803" y="0"/>
                      </a:lnTo>
                    </a:path>
                  </a:pathLst>
                </a:custGeom>
                <a:ln w="6731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orme libre 326">
                  <a:extLst>
                    <a:ext uri="{FF2B5EF4-FFF2-40B4-BE49-F238E27FC236}">
                      <a16:creationId xmlns:a16="http://schemas.microsoft.com/office/drawing/2014/main" id="{33E1F7CC-1730-7AE2-6A51-AE96B24FBC85}"/>
                    </a:ext>
                  </a:extLst>
                </p:cNvPr>
                <p:cNvSpPr/>
                <p:nvPr/>
              </p:nvSpPr>
              <p:spPr>
                <a:xfrm>
                  <a:off x="2814371" y="3152891"/>
                  <a:ext cx="26802" cy="85215"/>
                </a:xfrm>
                <a:custGeom>
                  <a:avLst/>
                  <a:gdLst>
                    <a:gd name="connsiteX0" fmla="*/ 0 w 26802"/>
                    <a:gd name="connsiteY0" fmla="*/ 85215 h 85215"/>
                    <a:gd name="connsiteX1" fmla="*/ 26803 w 26802"/>
                    <a:gd name="connsiteY1" fmla="*/ 0 h 85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02" h="85215">
                      <a:moveTo>
                        <a:pt x="0" y="85215"/>
                      </a:moveTo>
                      <a:lnTo>
                        <a:pt x="26803" y="0"/>
                      </a:lnTo>
                    </a:path>
                  </a:pathLst>
                </a:custGeom>
                <a:ln w="6731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orme libre 327">
                  <a:extLst>
                    <a:ext uri="{FF2B5EF4-FFF2-40B4-BE49-F238E27FC236}">
                      <a16:creationId xmlns:a16="http://schemas.microsoft.com/office/drawing/2014/main" id="{F442DB6D-CBF3-E032-D57F-C060BCCA85DD}"/>
                    </a:ext>
                  </a:extLst>
                </p:cNvPr>
                <p:cNvSpPr/>
                <p:nvPr/>
              </p:nvSpPr>
              <p:spPr>
                <a:xfrm>
                  <a:off x="2798747" y="3149385"/>
                  <a:ext cx="26802" cy="85215"/>
                </a:xfrm>
                <a:custGeom>
                  <a:avLst/>
                  <a:gdLst>
                    <a:gd name="connsiteX0" fmla="*/ 0 w 26802"/>
                    <a:gd name="connsiteY0" fmla="*/ 85215 h 85215"/>
                    <a:gd name="connsiteX1" fmla="*/ 26803 w 26802"/>
                    <a:gd name="connsiteY1" fmla="*/ 0 h 85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802" h="85215">
                      <a:moveTo>
                        <a:pt x="0" y="85215"/>
                      </a:moveTo>
                      <a:lnTo>
                        <a:pt x="26803" y="0"/>
                      </a:lnTo>
                    </a:path>
                  </a:pathLst>
                </a:custGeom>
                <a:ln w="6731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aphique 2">
                <a:extLst>
                  <a:ext uri="{FF2B5EF4-FFF2-40B4-BE49-F238E27FC236}">
                    <a16:creationId xmlns:a16="http://schemas.microsoft.com/office/drawing/2014/main" id="{45A0B1D1-FD4C-5E47-1952-47C460EA09F6}"/>
                  </a:ext>
                </a:extLst>
              </p:cNvPr>
              <p:cNvGrpSpPr/>
              <p:nvPr/>
            </p:nvGrpSpPr>
            <p:grpSpPr>
              <a:xfrm>
                <a:off x="2679880" y="3188918"/>
                <a:ext cx="92442" cy="90555"/>
                <a:chOff x="2679880" y="3188918"/>
                <a:chExt cx="92442" cy="90555"/>
              </a:xfrm>
              <a:solidFill>
                <a:srgbClr val="FFFFFF"/>
              </a:solidFill>
            </p:grpSpPr>
            <p:sp>
              <p:nvSpPr>
                <p:cNvPr id="35" name="Forme libre 302">
                  <a:extLst>
                    <a:ext uri="{FF2B5EF4-FFF2-40B4-BE49-F238E27FC236}">
                      <a16:creationId xmlns:a16="http://schemas.microsoft.com/office/drawing/2014/main" id="{8FBF8797-3646-454E-AAEF-E6F9488648DD}"/>
                    </a:ext>
                  </a:extLst>
                </p:cNvPr>
                <p:cNvSpPr/>
                <p:nvPr/>
              </p:nvSpPr>
              <p:spPr>
                <a:xfrm>
                  <a:off x="2679880" y="3188918"/>
                  <a:ext cx="92442" cy="90555"/>
                </a:xfrm>
                <a:custGeom>
                  <a:avLst/>
                  <a:gdLst>
                    <a:gd name="connsiteX0" fmla="*/ 6943 w 92442"/>
                    <a:gd name="connsiteY0" fmla="*/ 17637 h 90555"/>
                    <a:gd name="connsiteX1" fmla="*/ 15429 w 92442"/>
                    <a:gd name="connsiteY1" fmla="*/ 8468 h 90555"/>
                    <a:gd name="connsiteX2" fmla="*/ 52602 w 92442"/>
                    <a:gd name="connsiteY2" fmla="*/ 6850 h 90555"/>
                    <a:gd name="connsiteX3" fmla="*/ 83984 w 92442"/>
                    <a:gd name="connsiteY3" fmla="*/ 35705 h 90555"/>
                    <a:gd name="connsiteX4" fmla="*/ 85600 w 92442"/>
                    <a:gd name="connsiteY4" fmla="*/ 72919 h 90555"/>
                    <a:gd name="connsiteX5" fmla="*/ 77115 w 92442"/>
                    <a:gd name="connsiteY5" fmla="*/ 82088 h 90555"/>
                    <a:gd name="connsiteX6" fmla="*/ 39942 w 92442"/>
                    <a:gd name="connsiteY6" fmla="*/ 83706 h 90555"/>
                    <a:gd name="connsiteX7" fmla="*/ 8560 w 92442"/>
                    <a:gd name="connsiteY7" fmla="*/ 54851 h 90555"/>
                    <a:gd name="connsiteX8" fmla="*/ 6943 w 92442"/>
                    <a:gd name="connsiteY8" fmla="*/ 17637 h 9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442" h="90555">
                      <a:moveTo>
                        <a:pt x="6943" y="17637"/>
                      </a:moveTo>
                      <a:lnTo>
                        <a:pt x="15429" y="8468"/>
                      </a:lnTo>
                      <a:cubicBezTo>
                        <a:pt x="25261" y="-2184"/>
                        <a:pt x="41962" y="-2858"/>
                        <a:pt x="52602" y="6850"/>
                      </a:cubicBezTo>
                      <a:lnTo>
                        <a:pt x="83984" y="35705"/>
                      </a:lnTo>
                      <a:cubicBezTo>
                        <a:pt x="94624" y="45548"/>
                        <a:pt x="95298" y="62267"/>
                        <a:pt x="85600" y="72919"/>
                      </a:cubicBezTo>
                      <a:lnTo>
                        <a:pt x="77115" y="82088"/>
                      </a:lnTo>
                      <a:cubicBezTo>
                        <a:pt x="67283" y="92739"/>
                        <a:pt x="50582" y="93414"/>
                        <a:pt x="39942" y="83706"/>
                      </a:cubicBezTo>
                      <a:lnTo>
                        <a:pt x="8560" y="54851"/>
                      </a:lnTo>
                      <a:cubicBezTo>
                        <a:pt x="-2215" y="45008"/>
                        <a:pt x="-2889" y="28289"/>
                        <a:pt x="6943" y="176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463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orme libre 303">
                  <a:extLst>
                    <a:ext uri="{FF2B5EF4-FFF2-40B4-BE49-F238E27FC236}">
                      <a16:creationId xmlns:a16="http://schemas.microsoft.com/office/drawing/2014/main" id="{2AD80B27-07A4-2957-6589-8350611FC905}"/>
                    </a:ext>
                  </a:extLst>
                </p:cNvPr>
                <p:cNvSpPr/>
                <p:nvPr/>
              </p:nvSpPr>
              <p:spPr>
                <a:xfrm>
                  <a:off x="2702312" y="3193341"/>
                  <a:ext cx="66130" cy="59866"/>
                </a:xfrm>
                <a:custGeom>
                  <a:avLst/>
                  <a:gdLst>
                    <a:gd name="connsiteX0" fmla="*/ 66131 w 66130"/>
                    <a:gd name="connsiteY0" fmla="*/ 59866 h 59866"/>
                    <a:gd name="connsiteX1" fmla="*/ 0 w 66130"/>
                    <a:gd name="connsiteY1" fmla="*/ 0 h 5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130" h="59866">
                      <a:moveTo>
                        <a:pt x="66131" y="59866"/>
                      </a:moveTo>
                      <a:lnTo>
                        <a:pt x="0" y="0"/>
                      </a:lnTo>
                    </a:path>
                  </a:pathLst>
                </a:custGeom>
                <a:ln w="6731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orme libre 304">
                  <a:extLst>
                    <a:ext uri="{FF2B5EF4-FFF2-40B4-BE49-F238E27FC236}">
                      <a16:creationId xmlns:a16="http://schemas.microsoft.com/office/drawing/2014/main" id="{B2F96027-0402-CF81-FBBA-4C12165F860E}"/>
                    </a:ext>
                  </a:extLst>
                </p:cNvPr>
                <p:cNvSpPr/>
                <p:nvPr/>
              </p:nvSpPr>
              <p:spPr>
                <a:xfrm>
                  <a:off x="2689651" y="3204532"/>
                  <a:ext cx="66130" cy="59866"/>
                </a:xfrm>
                <a:custGeom>
                  <a:avLst/>
                  <a:gdLst>
                    <a:gd name="connsiteX0" fmla="*/ 66131 w 66130"/>
                    <a:gd name="connsiteY0" fmla="*/ 59866 h 59866"/>
                    <a:gd name="connsiteX1" fmla="*/ 0 w 66130"/>
                    <a:gd name="connsiteY1" fmla="*/ 0 h 5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130" h="59866">
                      <a:moveTo>
                        <a:pt x="66131" y="59866"/>
                      </a:moveTo>
                      <a:lnTo>
                        <a:pt x="0" y="0"/>
                      </a:lnTo>
                    </a:path>
                  </a:pathLst>
                </a:custGeom>
                <a:ln w="6731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orme libre 305">
                  <a:extLst>
                    <a:ext uri="{FF2B5EF4-FFF2-40B4-BE49-F238E27FC236}">
                      <a16:creationId xmlns:a16="http://schemas.microsoft.com/office/drawing/2014/main" id="{35B64F83-9733-7D70-236F-40D4386A61B6}"/>
                    </a:ext>
                  </a:extLst>
                </p:cNvPr>
                <p:cNvSpPr/>
                <p:nvPr/>
              </p:nvSpPr>
              <p:spPr>
                <a:xfrm>
                  <a:off x="2679954" y="3217207"/>
                  <a:ext cx="66130" cy="60001"/>
                </a:xfrm>
                <a:custGeom>
                  <a:avLst/>
                  <a:gdLst>
                    <a:gd name="connsiteX0" fmla="*/ 66131 w 66130"/>
                    <a:gd name="connsiteY0" fmla="*/ 60001 h 60001"/>
                    <a:gd name="connsiteX1" fmla="*/ 0 w 66130"/>
                    <a:gd name="connsiteY1" fmla="*/ 0 h 60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130" h="60001">
                      <a:moveTo>
                        <a:pt x="66131" y="60001"/>
                      </a:moveTo>
                      <a:lnTo>
                        <a:pt x="0" y="0"/>
                      </a:lnTo>
                    </a:path>
                  </a:pathLst>
                </a:custGeom>
                <a:ln w="6731" cap="rnd">
                  <a:solidFill>
                    <a:srgbClr val="0066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4" name="Forme libre 301">
                <a:extLst>
                  <a:ext uri="{FF2B5EF4-FFF2-40B4-BE49-F238E27FC236}">
                    <a16:creationId xmlns:a16="http://schemas.microsoft.com/office/drawing/2014/main" id="{EF13E1CE-11D1-F4B1-EF91-4E38FA6FD6E3}"/>
                  </a:ext>
                </a:extLst>
              </p:cNvPr>
              <p:cNvSpPr/>
              <p:nvPr/>
            </p:nvSpPr>
            <p:spPr>
              <a:xfrm>
                <a:off x="2762517" y="3246061"/>
                <a:ext cx="58173" cy="42812"/>
              </a:xfrm>
              <a:custGeom>
                <a:avLst/>
                <a:gdLst>
                  <a:gd name="connsiteX0" fmla="*/ 55760 w 58173"/>
                  <a:gd name="connsiteY0" fmla="*/ 0 h 42812"/>
                  <a:gd name="connsiteX1" fmla="*/ 46467 w 58173"/>
                  <a:gd name="connsiteY1" fmla="*/ 37619 h 42812"/>
                  <a:gd name="connsiteX2" fmla="*/ 0 w 58173"/>
                  <a:gd name="connsiteY2" fmla="*/ 25349 h 4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173" h="42812">
                    <a:moveTo>
                      <a:pt x="55760" y="0"/>
                    </a:moveTo>
                    <a:cubicBezTo>
                      <a:pt x="61282" y="14427"/>
                      <a:pt x="56972" y="30068"/>
                      <a:pt x="46467" y="37619"/>
                    </a:cubicBezTo>
                    <a:cubicBezTo>
                      <a:pt x="32998" y="47462"/>
                      <a:pt x="10506" y="43282"/>
                      <a:pt x="0" y="25349"/>
                    </a:cubicBezTo>
                  </a:path>
                </a:pathLst>
              </a:custGeom>
              <a:noFill/>
              <a:ln w="13463" cap="rnd">
                <a:solidFill>
                  <a:srgbClr val="0066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orme libre 278">
              <a:extLst>
                <a:ext uri="{FF2B5EF4-FFF2-40B4-BE49-F238E27FC236}">
                  <a16:creationId xmlns:a16="http://schemas.microsoft.com/office/drawing/2014/main" id="{2D809A5A-8420-668B-5B68-A96CBA6BFFF5}"/>
                </a:ext>
              </a:extLst>
            </p:cNvPr>
            <p:cNvSpPr/>
            <p:nvPr/>
          </p:nvSpPr>
          <p:spPr>
            <a:xfrm>
              <a:off x="2819489" y="2206759"/>
              <a:ext cx="192466" cy="902984"/>
            </a:xfrm>
            <a:custGeom>
              <a:avLst/>
              <a:gdLst>
                <a:gd name="connsiteX0" fmla="*/ 0 w 192466"/>
                <a:gd name="connsiteY0" fmla="*/ 902984 h 902984"/>
                <a:gd name="connsiteX1" fmla="*/ 192467 w 192466"/>
                <a:gd name="connsiteY1" fmla="*/ 0 h 90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66" h="902984">
                  <a:moveTo>
                    <a:pt x="0" y="902984"/>
                  </a:moveTo>
                  <a:lnTo>
                    <a:pt x="192467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 279">
              <a:extLst>
                <a:ext uri="{FF2B5EF4-FFF2-40B4-BE49-F238E27FC236}">
                  <a16:creationId xmlns:a16="http://schemas.microsoft.com/office/drawing/2014/main" id="{1015B702-5733-575A-2ADB-F0996A638A45}"/>
                </a:ext>
              </a:extLst>
            </p:cNvPr>
            <p:cNvSpPr/>
            <p:nvPr/>
          </p:nvSpPr>
          <p:spPr>
            <a:xfrm>
              <a:off x="2867303" y="2243300"/>
              <a:ext cx="429110" cy="880602"/>
            </a:xfrm>
            <a:custGeom>
              <a:avLst/>
              <a:gdLst>
                <a:gd name="connsiteX0" fmla="*/ 0 w 429110"/>
                <a:gd name="connsiteY0" fmla="*/ 880602 h 880602"/>
                <a:gd name="connsiteX1" fmla="*/ 429110 w 429110"/>
                <a:gd name="connsiteY1" fmla="*/ 0 h 88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110" h="880602">
                  <a:moveTo>
                    <a:pt x="0" y="880602"/>
                  </a:moveTo>
                  <a:lnTo>
                    <a:pt x="429110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 280">
              <a:extLst>
                <a:ext uri="{FF2B5EF4-FFF2-40B4-BE49-F238E27FC236}">
                  <a16:creationId xmlns:a16="http://schemas.microsoft.com/office/drawing/2014/main" id="{EA5D644B-FFAD-106F-CB04-C17C233085DC}"/>
                </a:ext>
              </a:extLst>
            </p:cNvPr>
            <p:cNvSpPr/>
            <p:nvPr/>
          </p:nvSpPr>
          <p:spPr>
            <a:xfrm>
              <a:off x="2902186" y="2620161"/>
              <a:ext cx="892027" cy="539471"/>
            </a:xfrm>
            <a:custGeom>
              <a:avLst/>
              <a:gdLst>
                <a:gd name="connsiteX0" fmla="*/ 0 w 892027"/>
                <a:gd name="connsiteY0" fmla="*/ 539472 h 539471"/>
                <a:gd name="connsiteX1" fmla="*/ 892028 w 892027"/>
                <a:gd name="connsiteY1" fmla="*/ 0 h 5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2027" h="539471">
                  <a:moveTo>
                    <a:pt x="0" y="539472"/>
                  </a:moveTo>
                  <a:lnTo>
                    <a:pt x="892028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orme libre 283">
              <a:extLst>
                <a:ext uri="{FF2B5EF4-FFF2-40B4-BE49-F238E27FC236}">
                  <a16:creationId xmlns:a16="http://schemas.microsoft.com/office/drawing/2014/main" id="{902F04FA-DD5C-A719-A8E6-6609E88A40B0}"/>
                </a:ext>
              </a:extLst>
            </p:cNvPr>
            <p:cNvSpPr/>
            <p:nvPr/>
          </p:nvSpPr>
          <p:spPr>
            <a:xfrm>
              <a:off x="2417989" y="2147028"/>
              <a:ext cx="337389" cy="971345"/>
            </a:xfrm>
            <a:custGeom>
              <a:avLst/>
              <a:gdLst>
                <a:gd name="connsiteX0" fmla="*/ 337389 w 337389"/>
                <a:gd name="connsiteY0" fmla="*/ 971345 h 971345"/>
                <a:gd name="connsiteX1" fmla="*/ 0 w 337389"/>
                <a:gd name="connsiteY1" fmla="*/ 0 h 97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7389" h="971345">
                  <a:moveTo>
                    <a:pt x="337389" y="971345"/>
                  </a:moveTo>
                  <a:lnTo>
                    <a:pt x="0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e libre 293">
              <a:extLst>
                <a:ext uri="{FF2B5EF4-FFF2-40B4-BE49-F238E27FC236}">
                  <a16:creationId xmlns:a16="http://schemas.microsoft.com/office/drawing/2014/main" id="{58193B64-DC65-8BC6-BCC6-8A760C0B4D51}"/>
                </a:ext>
              </a:extLst>
            </p:cNvPr>
            <p:cNvSpPr/>
            <p:nvPr/>
          </p:nvSpPr>
          <p:spPr>
            <a:xfrm>
              <a:off x="2172052" y="2289413"/>
              <a:ext cx="506824" cy="854444"/>
            </a:xfrm>
            <a:custGeom>
              <a:avLst/>
              <a:gdLst>
                <a:gd name="connsiteX0" fmla="*/ 506825 w 506824"/>
                <a:gd name="connsiteY0" fmla="*/ 854444 h 854444"/>
                <a:gd name="connsiteX1" fmla="*/ 0 w 506824"/>
                <a:gd name="connsiteY1" fmla="*/ 0 h 85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6824" h="854444">
                  <a:moveTo>
                    <a:pt x="506825" y="854444"/>
                  </a:moveTo>
                  <a:lnTo>
                    <a:pt x="0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 294">
              <a:extLst>
                <a:ext uri="{FF2B5EF4-FFF2-40B4-BE49-F238E27FC236}">
                  <a16:creationId xmlns:a16="http://schemas.microsoft.com/office/drawing/2014/main" id="{3A892873-87D4-BF86-4B22-A88BEB112CE5}"/>
                </a:ext>
              </a:extLst>
            </p:cNvPr>
            <p:cNvSpPr/>
            <p:nvPr/>
          </p:nvSpPr>
          <p:spPr>
            <a:xfrm>
              <a:off x="1798297" y="2615577"/>
              <a:ext cx="827647" cy="584236"/>
            </a:xfrm>
            <a:custGeom>
              <a:avLst/>
              <a:gdLst>
                <a:gd name="connsiteX0" fmla="*/ 827647 w 827647"/>
                <a:gd name="connsiteY0" fmla="*/ 584237 h 584236"/>
                <a:gd name="connsiteX1" fmla="*/ 0 w 827647"/>
                <a:gd name="connsiteY1" fmla="*/ 0 h 5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647" h="584236">
                  <a:moveTo>
                    <a:pt x="827647" y="584237"/>
                  </a:moveTo>
                  <a:lnTo>
                    <a:pt x="0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 295">
              <a:extLst>
                <a:ext uri="{FF2B5EF4-FFF2-40B4-BE49-F238E27FC236}">
                  <a16:creationId xmlns:a16="http://schemas.microsoft.com/office/drawing/2014/main" id="{EEEE29A4-11D4-E457-765F-8BE1915D707B}"/>
                </a:ext>
              </a:extLst>
            </p:cNvPr>
            <p:cNvSpPr/>
            <p:nvPr/>
          </p:nvSpPr>
          <p:spPr>
            <a:xfrm>
              <a:off x="1893925" y="2320020"/>
              <a:ext cx="751145" cy="837050"/>
            </a:xfrm>
            <a:custGeom>
              <a:avLst/>
              <a:gdLst>
                <a:gd name="connsiteX0" fmla="*/ 751146 w 751145"/>
                <a:gd name="connsiteY0" fmla="*/ 837051 h 837050"/>
                <a:gd name="connsiteX1" fmla="*/ 0 w 751145"/>
                <a:gd name="connsiteY1" fmla="*/ 0 h 83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45" h="837050">
                  <a:moveTo>
                    <a:pt x="751146" y="837051"/>
                  </a:moveTo>
                  <a:lnTo>
                    <a:pt x="0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orme libre 296">
              <a:extLst>
                <a:ext uri="{FF2B5EF4-FFF2-40B4-BE49-F238E27FC236}">
                  <a16:creationId xmlns:a16="http://schemas.microsoft.com/office/drawing/2014/main" id="{A6EE6EEE-99D8-24B0-739E-395FE3A8FD70}"/>
                </a:ext>
              </a:extLst>
            </p:cNvPr>
            <p:cNvSpPr/>
            <p:nvPr/>
          </p:nvSpPr>
          <p:spPr>
            <a:xfrm>
              <a:off x="2898280" y="2349279"/>
              <a:ext cx="716127" cy="784195"/>
            </a:xfrm>
            <a:custGeom>
              <a:avLst/>
              <a:gdLst>
                <a:gd name="connsiteX0" fmla="*/ 0 w 716127"/>
                <a:gd name="connsiteY0" fmla="*/ 784196 h 784195"/>
                <a:gd name="connsiteX1" fmla="*/ 716127 w 716127"/>
                <a:gd name="connsiteY1" fmla="*/ 0 h 78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6127" h="784195">
                  <a:moveTo>
                    <a:pt x="0" y="784196"/>
                  </a:moveTo>
                  <a:lnTo>
                    <a:pt x="716127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orme libre 297">
              <a:extLst>
                <a:ext uri="{FF2B5EF4-FFF2-40B4-BE49-F238E27FC236}">
                  <a16:creationId xmlns:a16="http://schemas.microsoft.com/office/drawing/2014/main" id="{59AFD6DD-90A9-B631-5592-C13BEA52CAF5}"/>
                </a:ext>
              </a:extLst>
            </p:cNvPr>
            <p:cNvSpPr/>
            <p:nvPr/>
          </p:nvSpPr>
          <p:spPr>
            <a:xfrm>
              <a:off x="1568119" y="2915987"/>
              <a:ext cx="1052438" cy="359198"/>
            </a:xfrm>
            <a:custGeom>
              <a:avLst/>
              <a:gdLst>
                <a:gd name="connsiteX0" fmla="*/ 1052439 w 1052438"/>
                <a:gd name="connsiteY0" fmla="*/ 359198 h 359198"/>
                <a:gd name="connsiteX1" fmla="*/ 0 w 1052438"/>
                <a:gd name="connsiteY1" fmla="*/ 0 h 35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2438" h="359198">
                  <a:moveTo>
                    <a:pt x="1052439" y="359198"/>
                  </a:moveTo>
                  <a:lnTo>
                    <a:pt x="0" y="0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orme libre 298">
              <a:extLst>
                <a:ext uri="{FF2B5EF4-FFF2-40B4-BE49-F238E27FC236}">
                  <a16:creationId xmlns:a16="http://schemas.microsoft.com/office/drawing/2014/main" id="{179F270E-20CE-BF58-7A5C-A4A6539333BC}"/>
                </a:ext>
              </a:extLst>
            </p:cNvPr>
            <p:cNvSpPr/>
            <p:nvPr/>
          </p:nvSpPr>
          <p:spPr>
            <a:xfrm>
              <a:off x="1943220" y="3320355"/>
              <a:ext cx="706025" cy="412188"/>
            </a:xfrm>
            <a:custGeom>
              <a:avLst/>
              <a:gdLst>
                <a:gd name="connsiteX0" fmla="*/ 706026 w 706025"/>
                <a:gd name="connsiteY0" fmla="*/ 0 h 412188"/>
                <a:gd name="connsiteX1" fmla="*/ 0 w 706025"/>
                <a:gd name="connsiteY1" fmla="*/ 412188 h 41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6025" h="412188">
                  <a:moveTo>
                    <a:pt x="706026" y="0"/>
                  </a:moveTo>
                  <a:lnTo>
                    <a:pt x="0" y="412188"/>
                  </a:lnTo>
                </a:path>
              </a:pathLst>
            </a:custGeom>
            <a:ln w="13463" cap="rnd">
              <a:solidFill>
                <a:srgbClr val="006633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aphique 2">
            <a:extLst>
              <a:ext uri="{FF2B5EF4-FFF2-40B4-BE49-F238E27FC236}">
                <a16:creationId xmlns:a16="http://schemas.microsoft.com/office/drawing/2014/main" id="{B1EDBC5E-B0BB-9E31-ECC7-735DA3A71597}"/>
              </a:ext>
            </a:extLst>
          </p:cNvPr>
          <p:cNvGrpSpPr/>
          <p:nvPr/>
        </p:nvGrpSpPr>
        <p:grpSpPr>
          <a:xfrm>
            <a:off x="3595118" y="2910468"/>
            <a:ext cx="515721" cy="440381"/>
            <a:chOff x="2996961" y="2977336"/>
            <a:chExt cx="515721" cy="440381"/>
          </a:xfrm>
        </p:grpSpPr>
        <p:sp>
          <p:nvSpPr>
            <p:cNvPr id="44" name="Forme libre 356">
              <a:extLst>
                <a:ext uri="{FF2B5EF4-FFF2-40B4-BE49-F238E27FC236}">
                  <a16:creationId xmlns:a16="http://schemas.microsoft.com/office/drawing/2014/main" id="{E7A6A0FA-AA08-8B5D-83C1-BA6BD0599C06}"/>
                </a:ext>
              </a:extLst>
            </p:cNvPr>
            <p:cNvSpPr/>
            <p:nvPr/>
          </p:nvSpPr>
          <p:spPr>
            <a:xfrm>
              <a:off x="2996961" y="3125522"/>
              <a:ext cx="515721" cy="261154"/>
            </a:xfrm>
            <a:custGeom>
              <a:avLst/>
              <a:gdLst>
                <a:gd name="connsiteX0" fmla="*/ 12301 w 515721"/>
                <a:gd name="connsiteY0" fmla="*/ 64853 h 261154"/>
                <a:gd name="connsiteX1" fmla="*/ 8395 w 515721"/>
                <a:gd name="connsiteY1" fmla="*/ 16313 h 261154"/>
                <a:gd name="connsiteX2" fmla="*/ 57420 w 515721"/>
                <a:gd name="connsiteY2" fmla="*/ 6875 h 261154"/>
                <a:gd name="connsiteX3" fmla="*/ 194127 w 515721"/>
                <a:gd name="connsiteY3" fmla="*/ 55010 h 261154"/>
                <a:gd name="connsiteX4" fmla="*/ 361407 w 515721"/>
                <a:gd name="connsiteY4" fmla="*/ 118922 h 261154"/>
                <a:gd name="connsiteX5" fmla="*/ 464308 w 515721"/>
                <a:gd name="connsiteY5" fmla="*/ 150877 h 261154"/>
                <a:gd name="connsiteX6" fmla="*/ 510909 w 515721"/>
                <a:gd name="connsiteY6" fmla="*/ 187013 h 261154"/>
                <a:gd name="connsiteX7" fmla="*/ 502155 w 515721"/>
                <a:gd name="connsiteY7" fmla="*/ 248902 h 261154"/>
                <a:gd name="connsiteX8" fmla="*/ 439122 w 515721"/>
                <a:gd name="connsiteY8" fmla="*/ 242969 h 261154"/>
                <a:gd name="connsiteX9" fmla="*/ 422959 w 515721"/>
                <a:gd name="connsiteY9" fmla="*/ 215328 h 261154"/>
                <a:gd name="connsiteX10" fmla="*/ 381206 w 515721"/>
                <a:gd name="connsiteY10" fmla="*/ 175282 h 261154"/>
                <a:gd name="connsiteX11" fmla="*/ 183891 w 515721"/>
                <a:gd name="connsiteY11" fmla="*/ 69438 h 261154"/>
                <a:gd name="connsiteX12" fmla="*/ 124494 w 515721"/>
                <a:gd name="connsiteY12" fmla="*/ 54741 h 261154"/>
                <a:gd name="connsiteX13" fmla="*/ 63616 w 515721"/>
                <a:gd name="connsiteY13" fmla="*/ 71325 h 261154"/>
                <a:gd name="connsiteX14" fmla="*/ 12301 w 515721"/>
                <a:gd name="connsiteY14" fmla="*/ 64853 h 26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5721" h="261154">
                  <a:moveTo>
                    <a:pt x="12301" y="64853"/>
                  </a:moveTo>
                  <a:cubicBezTo>
                    <a:pt x="-2650" y="49078"/>
                    <a:pt x="-3997" y="31819"/>
                    <a:pt x="8395" y="16313"/>
                  </a:cubicBezTo>
                  <a:cubicBezTo>
                    <a:pt x="21325" y="268"/>
                    <a:pt x="42874" y="-5935"/>
                    <a:pt x="57420" y="6875"/>
                  </a:cubicBezTo>
                  <a:cubicBezTo>
                    <a:pt x="96884" y="41931"/>
                    <a:pt x="145370" y="48134"/>
                    <a:pt x="194127" y="55010"/>
                  </a:cubicBezTo>
                  <a:cubicBezTo>
                    <a:pt x="254736" y="63640"/>
                    <a:pt x="311574" y="82651"/>
                    <a:pt x="361407" y="118922"/>
                  </a:cubicBezTo>
                  <a:cubicBezTo>
                    <a:pt x="392386" y="141439"/>
                    <a:pt x="427404" y="148585"/>
                    <a:pt x="464308" y="150877"/>
                  </a:cubicBezTo>
                  <a:cubicBezTo>
                    <a:pt x="487743" y="152361"/>
                    <a:pt x="503367" y="165575"/>
                    <a:pt x="510909" y="187013"/>
                  </a:cubicBezTo>
                  <a:cubicBezTo>
                    <a:pt x="518586" y="208721"/>
                    <a:pt x="518048" y="230564"/>
                    <a:pt x="502155" y="248902"/>
                  </a:cubicBezTo>
                  <a:cubicBezTo>
                    <a:pt x="485992" y="267644"/>
                    <a:pt x="453129" y="264273"/>
                    <a:pt x="439122" y="242969"/>
                  </a:cubicBezTo>
                  <a:cubicBezTo>
                    <a:pt x="433330" y="234070"/>
                    <a:pt x="428347" y="224497"/>
                    <a:pt x="422959" y="215328"/>
                  </a:cubicBezTo>
                  <a:cubicBezTo>
                    <a:pt x="412858" y="198069"/>
                    <a:pt x="397234" y="186204"/>
                    <a:pt x="381206" y="175282"/>
                  </a:cubicBezTo>
                  <a:cubicBezTo>
                    <a:pt x="318981" y="133484"/>
                    <a:pt x="254870" y="95056"/>
                    <a:pt x="183891" y="69438"/>
                  </a:cubicBezTo>
                  <a:cubicBezTo>
                    <a:pt x="164631" y="62561"/>
                    <a:pt x="144966" y="57033"/>
                    <a:pt x="124494" y="54741"/>
                  </a:cubicBezTo>
                  <a:cubicBezTo>
                    <a:pt x="102136" y="52179"/>
                    <a:pt x="81529" y="54201"/>
                    <a:pt x="63616" y="71325"/>
                  </a:cubicBezTo>
                  <a:cubicBezTo>
                    <a:pt x="48397" y="86157"/>
                    <a:pt x="29137" y="82651"/>
                    <a:pt x="12301" y="64853"/>
                  </a:cubicBezTo>
                  <a:close/>
                </a:path>
              </a:pathLst>
            </a:custGeom>
            <a:solidFill>
              <a:srgbClr val="8DC15D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orme libre 357">
              <a:extLst>
                <a:ext uri="{FF2B5EF4-FFF2-40B4-BE49-F238E27FC236}">
                  <a16:creationId xmlns:a16="http://schemas.microsoft.com/office/drawing/2014/main" id="{B566FA9E-5E27-B196-F4E4-A91273AE400F}"/>
                </a:ext>
              </a:extLst>
            </p:cNvPr>
            <p:cNvSpPr/>
            <p:nvPr/>
          </p:nvSpPr>
          <p:spPr>
            <a:xfrm>
              <a:off x="3020683" y="3224045"/>
              <a:ext cx="388285" cy="193672"/>
            </a:xfrm>
            <a:custGeom>
              <a:avLst/>
              <a:gdLst>
                <a:gd name="connsiteX0" fmla="*/ 88382 w 388285"/>
                <a:gd name="connsiteY0" fmla="*/ 65163 h 193672"/>
                <a:gd name="connsiteX1" fmla="*/ 47572 w 388285"/>
                <a:gd name="connsiteY1" fmla="*/ 85254 h 193672"/>
                <a:gd name="connsiteX2" fmla="*/ 1509 w 388285"/>
                <a:gd name="connsiteY2" fmla="*/ 55051 h 193672"/>
                <a:gd name="connsiteX3" fmla="*/ 29524 w 388285"/>
                <a:gd name="connsiteY3" fmla="*/ 8398 h 193672"/>
                <a:gd name="connsiteX4" fmla="*/ 162190 w 388285"/>
                <a:gd name="connsiteY4" fmla="*/ 9207 h 193672"/>
                <a:gd name="connsiteX5" fmla="*/ 254585 w 388285"/>
                <a:gd name="connsiteY5" fmla="*/ 44803 h 193672"/>
                <a:gd name="connsiteX6" fmla="*/ 294048 w 388285"/>
                <a:gd name="connsiteY6" fmla="*/ 85658 h 193672"/>
                <a:gd name="connsiteX7" fmla="*/ 340514 w 388285"/>
                <a:gd name="connsiteY7" fmla="*/ 120715 h 193672"/>
                <a:gd name="connsiteX8" fmla="*/ 387385 w 388285"/>
                <a:gd name="connsiteY8" fmla="*/ 155502 h 193672"/>
                <a:gd name="connsiteX9" fmla="*/ 355734 w 388285"/>
                <a:gd name="connsiteY9" fmla="*/ 193660 h 193672"/>
                <a:gd name="connsiteX10" fmla="*/ 297819 w 388285"/>
                <a:gd name="connsiteY10" fmla="*/ 139996 h 193672"/>
                <a:gd name="connsiteX11" fmla="*/ 283408 w 388285"/>
                <a:gd name="connsiteY11" fmla="*/ 121254 h 193672"/>
                <a:gd name="connsiteX12" fmla="*/ 260780 w 388285"/>
                <a:gd name="connsiteY12" fmla="*/ 135142 h 193672"/>
                <a:gd name="connsiteX13" fmla="*/ 258625 w 388285"/>
                <a:gd name="connsiteY13" fmla="*/ 155367 h 193672"/>
                <a:gd name="connsiteX14" fmla="*/ 236402 w 388285"/>
                <a:gd name="connsiteY14" fmla="*/ 170873 h 193672"/>
                <a:gd name="connsiteX15" fmla="*/ 212428 w 388285"/>
                <a:gd name="connsiteY15" fmla="*/ 152940 h 193672"/>
                <a:gd name="connsiteX16" fmla="*/ 234382 w 388285"/>
                <a:gd name="connsiteY16" fmla="*/ 109389 h 193672"/>
                <a:gd name="connsiteX17" fmla="*/ 256740 w 388285"/>
                <a:gd name="connsiteY17" fmla="*/ 102512 h 193672"/>
                <a:gd name="connsiteX18" fmla="*/ 237345 w 388285"/>
                <a:gd name="connsiteY18" fmla="*/ 86063 h 193672"/>
                <a:gd name="connsiteX19" fmla="*/ 151415 w 388285"/>
                <a:gd name="connsiteY19" fmla="*/ 53837 h 193672"/>
                <a:gd name="connsiteX20" fmla="*/ 88382 w 388285"/>
                <a:gd name="connsiteY20" fmla="*/ 65163 h 19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285" h="193672">
                  <a:moveTo>
                    <a:pt x="88382" y="65163"/>
                  </a:moveTo>
                  <a:cubicBezTo>
                    <a:pt x="77742" y="77838"/>
                    <a:pt x="63330" y="82961"/>
                    <a:pt x="47572" y="85254"/>
                  </a:cubicBezTo>
                  <a:cubicBezTo>
                    <a:pt x="24540" y="88624"/>
                    <a:pt x="7031" y="77164"/>
                    <a:pt x="1509" y="55051"/>
                  </a:cubicBezTo>
                  <a:cubicBezTo>
                    <a:pt x="-4013" y="32668"/>
                    <a:pt x="5684" y="14601"/>
                    <a:pt x="29524" y="8398"/>
                  </a:cubicBezTo>
                  <a:cubicBezTo>
                    <a:pt x="73566" y="-3063"/>
                    <a:pt x="118013" y="-2793"/>
                    <a:pt x="162190" y="9207"/>
                  </a:cubicBezTo>
                  <a:cubicBezTo>
                    <a:pt x="194110" y="17836"/>
                    <a:pt x="224550" y="30781"/>
                    <a:pt x="254585" y="44803"/>
                  </a:cubicBezTo>
                  <a:cubicBezTo>
                    <a:pt x="273037" y="53298"/>
                    <a:pt x="286371" y="66646"/>
                    <a:pt x="294048" y="85658"/>
                  </a:cubicBezTo>
                  <a:cubicBezTo>
                    <a:pt x="302533" y="106557"/>
                    <a:pt x="315867" y="119502"/>
                    <a:pt x="340514" y="120715"/>
                  </a:cubicBezTo>
                  <a:cubicBezTo>
                    <a:pt x="366509" y="122063"/>
                    <a:pt x="383210" y="136491"/>
                    <a:pt x="387385" y="155502"/>
                  </a:cubicBezTo>
                  <a:cubicBezTo>
                    <a:pt x="392099" y="177211"/>
                    <a:pt x="377823" y="194200"/>
                    <a:pt x="355734" y="193660"/>
                  </a:cubicBezTo>
                  <a:cubicBezTo>
                    <a:pt x="324217" y="192851"/>
                    <a:pt x="299974" y="170469"/>
                    <a:pt x="297819" y="139996"/>
                  </a:cubicBezTo>
                  <a:cubicBezTo>
                    <a:pt x="297145" y="130423"/>
                    <a:pt x="294317" y="122737"/>
                    <a:pt x="283408" y="121254"/>
                  </a:cubicBezTo>
                  <a:cubicBezTo>
                    <a:pt x="272229" y="119771"/>
                    <a:pt x="264686" y="124490"/>
                    <a:pt x="260780" y="135142"/>
                  </a:cubicBezTo>
                  <a:cubicBezTo>
                    <a:pt x="258356" y="141749"/>
                    <a:pt x="259164" y="148626"/>
                    <a:pt x="258625" y="155367"/>
                  </a:cubicBezTo>
                  <a:cubicBezTo>
                    <a:pt x="257278" y="170738"/>
                    <a:pt x="251352" y="174783"/>
                    <a:pt x="236402" y="170873"/>
                  </a:cubicBezTo>
                  <a:cubicBezTo>
                    <a:pt x="225897" y="168042"/>
                    <a:pt x="218085" y="161839"/>
                    <a:pt x="212428" y="152940"/>
                  </a:cubicBezTo>
                  <a:cubicBezTo>
                    <a:pt x="197747" y="129884"/>
                    <a:pt x="207310" y="111546"/>
                    <a:pt x="234382" y="109389"/>
                  </a:cubicBezTo>
                  <a:cubicBezTo>
                    <a:pt x="242328" y="108715"/>
                    <a:pt x="255123" y="113838"/>
                    <a:pt x="256740" y="102512"/>
                  </a:cubicBezTo>
                  <a:cubicBezTo>
                    <a:pt x="258221" y="91995"/>
                    <a:pt x="245561" y="89838"/>
                    <a:pt x="237345" y="86063"/>
                  </a:cubicBezTo>
                  <a:cubicBezTo>
                    <a:pt x="209330" y="73658"/>
                    <a:pt x="180507" y="63276"/>
                    <a:pt x="151415" y="53837"/>
                  </a:cubicBezTo>
                  <a:cubicBezTo>
                    <a:pt x="128653" y="46691"/>
                    <a:pt x="106160" y="43050"/>
                    <a:pt x="88382" y="65163"/>
                  </a:cubicBezTo>
                  <a:close/>
                </a:path>
              </a:pathLst>
            </a:custGeom>
            <a:solidFill>
              <a:srgbClr val="249538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orme libre 358">
              <a:extLst>
                <a:ext uri="{FF2B5EF4-FFF2-40B4-BE49-F238E27FC236}">
                  <a16:creationId xmlns:a16="http://schemas.microsoft.com/office/drawing/2014/main" id="{540AB5C3-4273-7660-3EBE-066E1C1ED2CC}"/>
                </a:ext>
              </a:extLst>
            </p:cNvPr>
            <p:cNvSpPr/>
            <p:nvPr/>
          </p:nvSpPr>
          <p:spPr>
            <a:xfrm>
              <a:off x="3065459" y="3007032"/>
              <a:ext cx="434564" cy="239380"/>
            </a:xfrm>
            <a:custGeom>
              <a:avLst/>
              <a:gdLst>
                <a:gd name="connsiteX0" fmla="*/ 14917 w 434564"/>
                <a:gd name="connsiteY0" fmla="*/ 40419 h 239380"/>
                <a:gd name="connsiteX1" fmla="*/ 7644 w 434564"/>
                <a:gd name="connsiteY1" fmla="*/ 11430 h 239380"/>
                <a:gd name="connsiteX2" fmla="*/ 40104 w 434564"/>
                <a:gd name="connsiteY2" fmla="*/ 778 h 239380"/>
                <a:gd name="connsiteX3" fmla="*/ 58017 w 434564"/>
                <a:gd name="connsiteY3" fmla="*/ 21542 h 239380"/>
                <a:gd name="connsiteX4" fmla="*/ 72832 w 434564"/>
                <a:gd name="connsiteY4" fmla="*/ 45273 h 239380"/>
                <a:gd name="connsiteX5" fmla="*/ 199976 w 434564"/>
                <a:gd name="connsiteY5" fmla="*/ 127387 h 239380"/>
                <a:gd name="connsiteX6" fmla="*/ 281327 w 434564"/>
                <a:gd name="connsiteY6" fmla="*/ 169590 h 239380"/>
                <a:gd name="connsiteX7" fmla="*/ 355808 w 434564"/>
                <a:gd name="connsiteY7" fmla="*/ 167163 h 239380"/>
                <a:gd name="connsiteX8" fmla="*/ 399851 w 434564"/>
                <a:gd name="connsiteY8" fmla="*/ 159612 h 239380"/>
                <a:gd name="connsiteX9" fmla="*/ 433926 w 434564"/>
                <a:gd name="connsiteY9" fmla="*/ 189815 h 239380"/>
                <a:gd name="connsiteX10" fmla="*/ 411568 w 434564"/>
                <a:gd name="connsiteY10" fmla="*/ 234445 h 239380"/>
                <a:gd name="connsiteX11" fmla="*/ 345033 w 434564"/>
                <a:gd name="connsiteY11" fmla="*/ 225546 h 239380"/>
                <a:gd name="connsiteX12" fmla="*/ 252504 w 434564"/>
                <a:gd name="connsiteY12" fmla="*/ 184691 h 239380"/>
                <a:gd name="connsiteX13" fmla="*/ 77951 w 434564"/>
                <a:gd name="connsiteY13" fmla="*/ 94353 h 239380"/>
                <a:gd name="connsiteX14" fmla="*/ 67175 w 434564"/>
                <a:gd name="connsiteY14" fmla="*/ 86937 h 239380"/>
                <a:gd name="connsiteX15" fmla="*/ 46972 w 434564"/>
                <a:gd name="connsiteY15" fmla="*/ 92330 h 239380"/>
                <a:gd name="connsiteX16" fmla="*/ 3604 w 434564"/>
                <a:gd name="connsiteY16" fmla="*/ 96240 h 239380"/>
                <a:gd name="connsiteX17" fmla="*/ 12224 w 434564"/>
                <a:gd name="connsiteY17" fmla="*/ 63745 h 239380"/>
                <a:gd name="connsiteX18" fmla="*/ 14917 w 434564"/>
                <a:gd name="connsiteY18" fmla="*/ 40419 h 23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4564" h="239380">
                  <a:moveTo>
                    <a:pt x="14917" y="40419"/>
                  </a:moveTo>
                  <a:cubicBezTo>
                    <a:pt x="5758" y="33138"/>
                    <a:pt x="1449" y="22890"/>
                    <a:pt x="7644" y="11430"/>
                  </a:cubicBezTo>
                  <a:cubicBezTo>
                    <a:pt x="14513" y="-1380"/>
                    <a:pt x="27847" y="-706"/>
                    <a:pt x="40104" y="778"/>
                  </a:cubicBezTo>
                  <a:cubicBezTo>
                    <a:pt x="51687" y="2261"/>
                    <a:pt x="58017" y="8868"/>
                    <a:pt x="58017" y="21542"/>
                  </a:cubicBezTo>
                  <a:cubicBezTo>
                    <a:pt x="58017" y="32194"/>
                    <a:pt x="63943" y="40823"/>
                    <a:pt x="72832" y="45273"/>
                  </a:cubicBezTo>
                  <a:cubicBezTo>
                    <a:pt x="118087" y="68195"/>
                    <a:pt x="157146" y="100690"/>
                    <a:pt x="199976" y="127387"/>
                  </a:cubicBezTo>
                  <a:cubicBezTo>
                    <a:pt x="225971" y="143567"/>
                    <a:pt x="252100" y="159612"/>
                    <a:pt x="281327" y="169590"/>
                  </a:cubicBezTo>
                  <a:cubicBezTo>
                    <a:pt x="306378" y="178085"/>
                    <a:pt x="331026" y="181456"/>
                    <a:pt x="355808" y="167163"/>
                  </a:cubicBezTo>
                  <a:cubicBezTo>
                    <a:pt x="369007" y="159612"/>
                    <a:pt x="384631" y="158399"/>
                    <a:pt x="399851" y="159612"/>
                  </a:cubicBezTo>
                  <a:cubicBezTo>
                    <a:pt x="418707" y="161095"/>
                    <a:pt x="430963" y="172017"/>
                    <a:pt x="433926" y="189815"/>
                  </a:cubicBezTo>
                  <a:cubicBezTo>
                    <a:pt x="437159" y="208692"/>
                    <a:pt x="427866" y="228243"/>
                    <a:pt x="411568" y="234445"/>
                  </a:cubicBezTo>
                  <a:cubicBezTo>
                    <a:pt x="388133" y="243344"/>
                    <a:pt x="365102" y="240108"/>
                    <a:pt x="345033" y="225546"/>
                  </a:cubicBezTo>
                  <a:cubicBezTo>
                    <a:pt x="317019" y="205186"/>
                    <a:pt x="286175" y="192377"/>
                    <a:pt x="252504" y="184691"/>
                  </a:cubicBezTo>
                  <a:cubicBezTo>
                    <a:pt x="186777" y="169455"/>
                    <a:pt x="130478" y="135342"/>
                    <a:pt x="77951" y="94353"/>
                  </a:cubicBezTo>
                  <a:cubicBezTo>
                    <a:pt x="74583" y="91656"/>
                    <a:pt x="70947" y="88959"/>
                    <a:pt x="67175" y="86937"/>
                  </a:cubicBezTo>
                  <a:cubicBezTo>
                    <a:pt x="58825" y="82218"/>
                    <a:pt x="52764" y="82622"/>
                    <a:pt x="46972" y="92330"/>
                  </a:cubicBezTo>
                  <a:cubicBezTo>
                    <a:pt x="35255" y="112151"/>
                    <a:pt x="14109" y="113634"/>
                    <a:pt x="3604" y="96240"/>
                  </a:cubicBezTo>
                  <a:cubicBezTo>
                    <a:pt x="-3535" y="84375"/>
                    <a:pt x="237" y="69948"/>
                    <a:pt x="12224" y="63745"/>
                  </a:cubicBezTo>
                  <a:cubicBezTo>
                    <a:pt x="29059" y="55116"/>
                    <a:pt x="29059" y="54577"/>
                    <a:pt x="14917" y="40419"/>
                  </a:cubicBezTo>
                  <a:close/>
                </a:path>
              </a:pathLst>
            </a:custGeom>
            <a:solidFill>
              <a:srgbClr val="8DC15D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orme libre 359">
              <a:extLst>
                <a:ext uri="{FF2B5EF4-FFF2-40B4-BE49-F238E27FC236}">
                  <a16:creationId xmlns:a16="http://schemas.microsoft.com/office/drawing/2014/main" id="{2EEEF0CE-A74B-D0A2-CDAE-2B25548A888A}"/>
                </a:ext>
              </a:extLst>
            </p:cNvPr>
            <p:cNvSpPr/>
            <p:nvPr/>
          </p:nvSpPr>
          <p:spPr>
            <a:xfrm>
              <a:off x="3162301" y="2977336"/>
              <a:ext cx="310353" cy="167345"/>
            </a:xfrm>
            <a:custGeom>
              <a:avLst/>
              <a:gdLst>
                <a:gd name="connsiteX0" fmla="*/ 29192 w 310353"/>
                <a:gd name="connsiteY0" fmla="*/ 72811 h 167345"/>
                <a:gd name="connsiteX1" fmla="*/ 3601 w 310353"/>
                <a:gd name="connsiteY1" fmla="*/ 37215 h 167345"/>
                <a:gd name="connsiteX2" fmla="*/ 10066 w 310353"/>
                <a:gd name="connsiteY2" fmla="*/ 6607 h 167345"/>
                <a:gd name="connsiteX3" fmla="*/ 41179 w 310353"/>
                <a:gd name="connsiteY3" fmla="*/ 14023 h 167345"/>
                <a:gd name="connsiteX4" fmla="*/ 66635 w 310353"/>
                <a:gd name="connsiteY4" fmla="*/ 51372 h 167345"/>
                <a:gd name="connsiteX5" fmla="*/ 77140 w 310353"/>
                <a:gd name="connsiteY5" fmla="*/ 57305 h 167345"/>
                <a:gd name="connsiteX6" fmla="*/ 81450 w 310353"/>
                <a:gd name="connsiteY6" fmla="*/ 47327 h 167345"/>
                <a:gd name="connsiteX7" fmla="*/ 81719 w 310353"/>
                <a:gd name="connsiteY7" fmla="*/ 38563 h 167345"/>
                <a:gd name="connsiteX8" fmla="*/ 113101 w 310353"/>
                <a:gd name="connsiteY8" fmla="*/ 405 h 167345"/>
                <a:gd name="connsiteX9" fmla="*/ 155662 w 310353"/>
                <a:gd name="connsiteY9" fmla="*/ 25080 h 167345"/>
                <a:gd name="connsiteX10" fmla="*/ 125896 w 310353"/>
                <a:gd name="connsiteY10" fmla="*/ 71328 h 167345"/>
                <a:gd name="connsiteX11" fmla="*/ 113101 w 310353"/>
                <a:gd name="connsiteY11" fmla="*/ 75373 h 167345"/>
                <a:gd name="connsiteX12" fmla="*/ 119835 w 310353"/>
                <a:gd name="connsiteY12" fmla="*/ 90339 h 167345"/>
                <a:gd name="connsiteX13" fmla="*/ 203206 w 310353"/>
                <a:gd name="connsiteY13" fmla="*/ 122699 h 167345"/>
                <a:gd name="connsiteX14" fmla="*/ 242131 w 310353"/>
                <a:gd name="connsiteY14" fmla="*/ 101531 h 167345"/>
                <a:gd name="connsiteX15" fmla="*/ 275129 w 310353"/>
                <a:gd name="connsiteY15" fmla="*/ 85620 h 167345"/>
                <a:gd name="connsiteX16" fmla="*/ 308127 w 310353"/>
                <a:gd name="connsiteY16" fmla="*/ 115014 h 167345"/>
                <a:gd name="connsiteX17" fmla="*/ 299103 w 310353"/>
                <a:gd name="connsiteY17" fmla="*/ 150880 h 167345"/>
                <a:gd name="connsiteX18" fmla="*/ 246171 w 310353"/>
                <a:gd name="connsiteY18" fmla="*/ 167330 h 167345"/>
                <a:gd name="connsiteX19" fmla="*/ 149601 w 310353"/>
                <a:gd name="connsiteY19" fmla="*/ 147374 h 167345"/>
                <a:gd name="connsiteX20" fmla="*/ 29192 w 310353"/>
                <a:gd name="connsiteY20" fmla="*/ 72811 h 16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53" h="167345">
                  <a:moveTo>
                    <a:pt x="29192" y="72811"/>
                  </a:moveTo>
                  <a:cubicBezTo>
                    <a:pt x="18147" y="60271"/>
                    <a:pt x="9527" y="49619"/>
                    <a:pt x="3601" y="37215"/>
                  </a:cubicBezTo>
                  <a:cubicBezTo>
                    <a:pt x="-2864" y="24001"/>
                    <a:pt x="-574" y="11461"/>
                    <a:pt x="10066" y="6607"/>
                  </a:cubicBezTo>
                  <a:cubicBezTo>
                    <a:pt x="23670" y="405"/>
                    <a:pt x="31347" y="-674"/>
                    <a:pt x="41179" y="14023"/>
                  </a:cubicBezTo>
                  <a:cubicBezTo>
                    <a:pt x="49529" y="26563"/>
                    <a:pt x="58149" y="38968"/>
                    <a:pt x="66635" y="51372"/>
                  </a:cubicBezTo>
                  <a:cubicBezTo>
                    <a:pt x="69194" y="55148"/>
                    <a:pt x="72022" y="58923"/>
                    <a:pt x="77140" y="57305"/>
                  </a:cubicBezTo>
                  <a:cubicBezTo>
                    <a:pt x="81719" y="55822"/>
                    <a:pt x="81180" y="51238"/>
                    <a:pt x="81450" y="47327"/>
                  </a:cubicBezTo>
                  <a:cubicBezTo>
                    <a:pt x="81585" y="44361"/>
                    <a:pt x="81450" y="41529"/>
                    <a:pt x="81719" y="38563"/>
                  </a:cubicBezTo>
                  <a:cubicBezTo>
                    <a:pt x="82931" y="17529"/>
                    <a:pt x="94380" y="3641"/>
                    <a:pt x="113101" y="405"/>
                  </a:cubicBezTo>
                  <a:cubicBezTo>
                    <a:pt x="128994" y="-2292"/>
                    <a:pt x="148254" y="8765"/>
                    <a:pt x="155662" y="25080"/>
                  </a:cubicBezTo>
                  <a:cubicBezTo>
                    <a:pt x="164821" y="45170"/>
                    <a:pt x="149871" y="68496"/>
                    <a:pt x="125896" y="71328"/>
                  </a:cubicBezTo>
                  <a:cubicBezTo>
                    <a:pt x="121317" y="71867"/>
                    <a:pt x="115256" y="69440"/>
                    <a:pt x="113101" y="75373"/>
                  </a:cubicBezTo>
                  <a:cubicBezTo>
                    <a:pt x="110677" y="81845"/>
                    <a:pt x="115526" y="86429"/>
                    <a:pt x="119835" y="90339"/>
                  </a:cubicBezTo>
                  <a:cubicBezTo>
                    <a:pt x="143540" y="111643"/>
                    <a:pt x="170747" y="123778"/>
                    <a:pt x="203206" y="122699"/>
                  </a:cubicBezTo>
                  <a:cubicBezTo>
                    <a:pt x="219908" y="122160"/>
                    <a:pt x="233645" y="116497"/>
                    <a:pt x="242131" y="101531"/>
                  </a:cubicBezTo>
                  <a:cubicBezTo>
                    <a:pt x="249538" y="88452"/>
                    <a:pt x="260852" y="83463"/>
                    <a:pt x="275129" y="85620"/>
                  </a:cubicBezTo>
                  <a:cubicBezTo>
                    <a:pt x="292234" y="88182"/>
                    <a:pt x="302605" y="99238"/>
                    <a:pt x="308127" y="115014"/>
                  </a:cubicBezTo>
                  <a:cubicBezTo>
                    <a:pt x="312976" y="128902"/>
                    <a:pt x="309878" y="141037"/>
                    <a:pt x="299103" y="150880"/>
                  </a:cubicBezTo>
                  <a:cubicBezTo>
                    <a:pt x="284153" y="164498"/>
                    <a:pt x="265431" y="167599"/>
                    <a:pt x="246171" y="167330"/>
                  </a:cubicBezTo>
                  <a:cubicBezTo>
                    <a:pt x="212769" y="166925"/>
                    <a:pt x="180579" y="159374"/>
                    <a:pt x="149601" y="147374"/>
                  </a:cubicBezTo>
                  <a:cubicBezTo>
                    <a:pt x="103808" y="129846"/>
                    <a:pt x="63267" y="103553"/>
                    <a:pt x="29192" y="72811"/>
                  </a:cubicBezTo>
                  <a:close/>
                </a:path>
              </a:pathLst>
            </a:custGeom>
            <a:solidFill>
              <a:srgbClr val="BDD99E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Forme libre 360">
            <a:extLst>
              <a:ext uri="{FF2B5EF4-FFF2-40B4-BE49-F238E27FC236}">
                <a16:creationId xmlns:a16="http://schemas.microsoft.com/office/drawing/2014/main" id="{DEE85A56-996A-8D3A-E02B-97C3A569430A}"/>
              </a:ext>
            </a:extLst>
          </p:cNvPr>
          <p:cNvSpPr/>
          <p:nvPr/>
        </p:nvSpPr>
        <p:spPr>
          <a:xfrm>
            <a:off x="5169915" y="2782646"/>
            <a:ext cx="97109" cy="112664"/>
          </a:xfrm>
          <a:custGeom>
            <a:avLst/>
            <a:gdLst>
              <a:gd name="connsiteX0" fmla="*/ 0 w 97109"/>
              <a:gd name="connsiteY0" fmla="*/ 109755 h 112664"/>
              <a:gd name="connsiteX1" fmla="*/ 32594 w 97109"/>
              <a:gd name="connsiteY1" fmla="*/ 108272 h 112664"/>
              <a:gd name="connsiteX2" fmla="*/ 97109 w 97109"/>
              <a:gd name="connsiteY2" fmla="*/ 0 h 11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09" h="112664">
                <a:moveTo>
                  <a:pt x="0" y="109755"/>
                </a:moveTo>
                <a:cubicBezTo>
                  <a:pt x="12795" y="111777"/>
                  <a:pt x="14007" y="115823"/>
                  <a:pt x="32594" y="108272"/>
                </a:cubicBezTo>
                <a:cubicBezTo>
                  <a:pt x="70441" y="92901"/>
                  <a:pt x="95493" y="50293"/>
                  <a:pt x="97109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orme libre 361">
            <a:extLst>
              <a:ext uri="{FF2B5EF4-FFF2-40B4-BE49-F238E27FC236}">
                <a16:creationId xmlns:a16="http://schemas.microsoft.com/office/drawing/2014/main" id="{186772A2-784F-15F0-7158-06A07AF7105A}"/>
              </a:ext>
            </a:extLst>
          </p:cNvPr>
          <p:cNvSpPr/>
          <p:nvPr/>
        </p:nvSpPr>
        <p:spPr>
          <a:xfrm>
            <a:off x="2948233" y="3314142"/>
            <a:ext cx="1307181" cy="1300460"/>
          </a:xfrm>
          <a:custGeom>
            <a:avLst/>
            <a:gdLst>
              <a:gd name="connsiteX0" fmla="*/ 71685 w 1307181"/>
              <a:gd name="connsiteY0" fmla="*/ 347084 h 1300460"/>
              <a:gd name="connsiteX1" fmla="*/ 31952 w 1307181"/>
              <a:gd name="connsiteY1" fmla="*/ 835049 h 1300460"/>
              <a:gd name="connsiteX2" fmla="*/ 343616 w 1307181"/>
              <a:gd name="connsiteY2" fmla="*/ 1186831 h 1300460"/>
              <a:gd name="connsiteX3" fmla="*/ 1040753 w 1307181"/>
              <a:gd name="connsiteY3" fmla="*/ 1215146 h 1300460"/>
              <a:gd name="connsiteX4" fmla="*/ 1307162 w 1307181"/>
              <a:gd name="connsiteY4" fmla="*/ 693203 h 1300460"/>
              <a:gd name="connsiteX5" fmla="*/ 1063515 w 1307181"/>
              <a:gd name="connsiteY5" fmla="*/ 176923 h 1300460"/>
              <a:gd name="connsiteX6" fmla="*/ 672520 w 1307181"/>
              <a:gd name="connsiteY6" fmla="*/ 1099 h 1300460"/>
              <a:gd name="connsiteX7" fmla="*/ 503624 w 1307181"/>
              <a:gd name="connsiteY7" fmla="*/ 15122 h 1300460"/>
              <a:gd name="connsiteX8" fmla="*/ 71685 w 1307181"/>
              <a:gd name="connsiteY8" fmla="*/ 347084 h 130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7181" h="1300460">
                <a:moveTo>
                  <a:pt x="71685" y="347084"/>
                </a:moveTo>
                <a:cubicBezTo>
                  <a:pt x="52155" y="384567"/>
                  <a:pt x="-51284" y="592886"/>
                  <a:pt x="31952" y="835049"/>
                </a:cubicBezTo>
                <a:cubicBezTo>
                  <a:pt x="106568" y="1051862"/>
                  <a:pt x="281122" y="1151235"/>
                  <a:pt x="343616" y="1186831"/>
                </a:cubicBezTo>
                <a:cubicBezTo>
                  <a:pt x="417963" y="1229169"/>
                  <a:pt x="752659" y="1402431"/>
                  <a:pt x="1040753" y="1215146"/>
                </a:cubicBezTo>
                <a:cubicBezTo>
                  <a:pt x="1299081" y="1047143"/>
                  <a:pt x="1306893" y="727586"/>
                  <a:pt x="1307162" y="693203"/>
                </a:cubicBezTo>
                <a:cubicBezTo>
                  <a:pt x="1309452" y="395894"/>
                  <a:pt x="1103651" y="212654"/>
                  <a:pt x="1063515" y="176923"/>
                </a:cubicBezTo>
                <a:cubicBezTo>
                  <a:pt x="1011256" y="130540"/>
                  <a:pt x="876166" y="13639"/>
                  <a:pt x="672520" y="1099"/>
                </a:cubicBezTo>
                <a:cubicBezTo>
                  <a:pt x="652317" y="-114"/>
                  <a:pt x="586052" y="-3755"/>
                  <a:pt x="503624" y="15122"/>
                </a:cubicBezTo>
                <a:cubicBezTo>
                  <a:pt x="353583" y="49100"/>
                  <a:pt x="172969" y="152383"/>
                  <a:pt x="71685" y="347084"/>
                </a:cubicBezTo>
                <a:close/>
              </a:path>
            </a:pathLst>
          </a:custGeom>
          <a:solidFill>
            <a:srgbClr val="C6C6C6"/>
          </a:solidFill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orme libre 362">
            <a:extLst>
              <a:ext uri="{FF2B5EF4-FFF2-40B4-BE49-F238E27FC236}">
                <a16:creationId xmlns:a16="http://schemas.microsoft.com/office/drawing/2014/main" id="{661E5DB7-855B-ACA2-5956-B901E0C047C3}"/>
              </a:ext>
            </a:extLst>
          </p:cNvPr>
          <p:cNvSpPr/>
          <p:nvPr/>
        </p:nvSpPr>
        <p:spPr>
          <a:xfrm>
            <a:off x="3005910" y="3330073"/>
            <a:ext cx="436652" cy="379827"/>
          </a:xfrm>
          <a:custGeom>
            <a:avLst/>
            <a:gdLst>
              <a:gd name="connsiteX0" fmla="*/ 436653 w 436652"/>
              <a:gd name="connsiteY0" fmla="*/ 0 h 379827"/>
              <a:gd name="connsiteX1" fmla="*/ 341564 w 436652"/>
              <a:gd name="connsiteY1" fmla="*/ 31012 h 379827"/>
              <a:gd name="connsiteX2" fmla="*/ 244186 w 436652"/>
              <a:gd name="connsiteY2" fmla="*/ 86024 h 379827"/>
              <a:gd name="connsiteX3" fmla="*/ 157044 w 436652"/>
              <a:gd name="connsiteY3" fmla="*/ 153711 h 379827"/>
              <a:gd name="connsiteX4" fmla="*/ 58454 w 436652"/>
              <a:gd name="connsiteY4" fmla="*/ 266163 h 379827"/>
              <a:gd name="connsiteX5" fmla="*/ 0 w 436652"/>
              <a:gd name="connsiteY5" fmla="*/ 379828 h 37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652" h="379827">
                <a:moveTo>
                  <a:pt x="436653" y="0"/>
                </a:moveTo>
                <a:cubicBezTo>
                  <a:pt x="412410" y="5393"/>
                  <a:pt x="379142" y="14562"/>
                  <a:pt x="341564" y="31012"/>
                </a:cubicBezTo>
                <a:cubicBezTo>
                  <a:pt x="299138" y="49484"/>
                  <a:pt x="269642" y="69035"/>
                  <a:pt x="244186" y="86024"/>
                </a:cubicBezTo>
                <a:cubicBezTo>
                  <a:pt x="196507" y="117845"/>
                  <a:pt x="164317" y="147104"/>
                  <a:pt x="157044" y="153711"/>
                </a:cubicBezTo>
                <a:cubicBezTo>
                  <a:pt x="134282" y="174475"/>
                  <a:pt x="95897" y="210072"/>
                  <a:pt x="58454" y="266163"/>
                </a:cubicBezTo>
                <a:cubicBezTo>
                  <a:pt x="40675" y="292725"/>
                  <a:pt x="18587" y="330748"/>
                  <a:pt x="0" y="379828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orme libre 363">
            <a:extLst>
              <a:ext uri="{FF2B5EF4-FFF2-40B4-BE49-F238E27FC236}">
                <a16:creationId xmlns:a16="http://schemas.microsoft.com/office/drawing/2014/main" id="{9F0C6272-33F1-6B26-3CC2-77F571666F0A}"/>
              </a:ext>
            </a:extLst>
          </p:cNvPr>
          <p:cNvSpPr/>
          <p:nvPr/>
        </p:nvSpPr>
        <p:spPr>
          <a:xfrm>
            <a:off x="3547618" y="3319043"/>
            <a:ext cx="524333" cy="245506"/>
          </a:xfrm>
          <a:custGeom>
            <a:avLst/>
            <a:gdLst>
              <a:gd name="connsiteX0" fmla="*/ 524334 w 524333"/>
              <a:gd name="connsiteY0" fmla="*/ 245506 h 245506"/>
              <a:gd name="connsiteX1" fmla="*/ 457395 w 524333"/>
              <a:gd name="connsiteY1" fmla="*/ 171078 h 245506"/>
              <a:gd name="connsiteX2" fmla="*/ 367424 w 524333"/>
              <a:gd name="connsiteY2" fmla="*/ 104470 h 245506"/>
              <a:gd name="connsiteX3" fmla="*/ 270181 w 524333"/>
              <a:gd name="connsiteY3" fmla="*/ 52424 h 245506"/>
              <a:gd name="connsiteX4" fmla="*/ 127413 w 524333"/>
              <a:gd name="connsiteY4" fmla="*/ 8063 h 245506"/>
              <a:gd name="connsiteX5" fmla="*/ 0 w 524333"/>
              <a:gd name="connsiteY5" fmla="*/ 917 h 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333" h="245506">
                <a:moveTo>
                  <a:pt x="524334" y="245506"/>
                </a:moveTo>
                <a:cubicBezTo>
                  <a:pt x="509518" y="225551"/>
                  <a:pt x="487564" y="198854"/>
                  <a:pt x="457395" y="171078"/>
                </a:cubicBezTo>
                <a:cubicBezTo>
                  <a:pt x="423319" y="139796"/>
                  <a:pt x="393419" y="120785"/>
                  <a:pt x="367424" y="104470"/>
                </a:cubicBezTo>
                <a:cubicBezTo>
                  <a:pt x="318937" y="73863"/>
                  <a:pt x="279204" y="56334"/>
                  <a:pt x="270181" y="52424"/>
                </a:cubicBezTo>
                <a:cubicBezTo>
                  <a:pt x="241896" y="40154"/>
                  <a:pt x="193948" y="19524"/>
                  <a:pt x="127413" y="8063"/>
                </a:cubicBezTo>
                <a:cubicBezTo>
                  <a:pt x="95897" y="2670"/>
                  <a:pt x="52258" y="-2049"/>
                  <a:pt x="0" y="917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orme libre 369">
            <a:extLst>
              <a:ext uri="{FF2B5EF4-FFF2-40B4-BE49-F238E27FC236}">
                <a16:creationId xmlns:a16="http://schemas.microsoft.com/office/drawing/2014/main" id="{0E0105A6-49F7-3E32-AB53-7D9E165C7AB8}"/>
              </a:ext>
            </a:extLst>
          </p:cNvPr>
          <p:cNvSpPr/>
          <p:nvPr/>
        </p:nvSpPr>
        <p:spPr>
          <a:xfrm>
            <a:off x="4002319" y="3643697"/>
            <a:ext cx="253459" cy="864287"/>
          </a:xfrm>
          <a:custGeom>
            <a:avLst/>
            <a:gdLst>
              <a:gd name="connsiteX0" fmla="*/ 130781 w 253459"/>
              <a:gd name="connsiteY0" fmla="*/ 0 h 864287"/>
              <a:gd name="connsiteX1" fmla="*/ 199874 w 253459"/>
              <a:gd name="connsiteY1" fmla="*/ 132812 h 864287"/>
              <a:gd name="connsiteX2" fmla="*/ 250786 w 253459"/>
              <a:gd name="connsiteY2" fmla="*/ 309309 h 864287"/>
              <a:gd name="connsiteX3" fmla="*/ 239876 w 253459"/>
              <a:gd name="connsiteY3" fmla="*/ 482167 h 864287"/>
              <a:gd name="connsiteX4" fmla="*/ 201760 w 253459"/>
              <a:gd name="connsiteY4" fmla="*/ 611338 h 864287"/>
              <a:gd name="connsiteX5" fmla="*/ 150849 w 253459"/>
              <a:gd name="connsiteY5" fmla="*/ 709632 h 864287"/>
              <a:gd name="connsiteX6" fmla="*/ 72731 w 253459"/>
              <a:gd name="connsiteY6" fmla="*/ 804286 h 864287"/>
              <a:gd name="connsiteX7" fmla="*/ 0 w 253459"/>
              <a:gd name="connsiteY7" fmla="*/ 864287 h 86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459" h="864287">
                <a:moveTo>
                  <a:pt x="130781" y="0"/>
                </a:moveTo>
                <a:cubicBezTo>
                  <a:pt x="150176" y="30607"/>
                  <a:pt x="176035" y="75507"/>
                  <a:pt x="199874" y="132812"/>
                </a:cubicBezTo>
                <a:cubicBezTo>
                  <a:pt x="221424" y="184723"/>
                  <a:pt x="243109" y="236769"/>
                  <a:pt x="250786" y="309309"/>
                </a:cubicBezTo>
                <a:cubicBezTo>
                  <a:pt x="258598" y="383873"/>
                  <a:pt x="247553" y="441986"/>
                  <a:pt x="239876" y="482167"/>
                </a:cubicBezTo>
                <a:cubicBezTo>
                  <a:pt x="227889" y="545269"/>
                  <a:pt x="209841" y="591652"/>
                  <a:pt x="201760" y="611338"/>
                </a:cubicBezTo>
                <a:cubicBezTo>
                  <a:pt x="193275" y="631968"/>
                  <a:pt x="178459" y="667429"/>
                  <a:pt x="150849" y="709632"/>
                </a:cubicBezTo>
                <a:cubicBezTo>
                  <a:pt x="139535" y="726891"/>
                  <a:pt x="113945" y="764105"/>
                  <a:pt x="72731" y="804286"/>
                </a:cubicBezTo>
                <a:cubicBezTo>
                  <a:pt x="46063" y="830309"/>
                  <a:pt x="20607" y="849994"/>
                  <a:pt x="0" y="864287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orme libre 370">
            <a:extLst>
              <a:ext uri="{FF2B5EF4-FFF2-40B4-BE49-F238E27FC236}">
                <a16:creationId xmlns:a16="http://schemas.microsoft.com/office/drawing/2014/main" id="{5DA06B80-33A4-FE71-F93F-CCB8DF6A7A36}"/>
              </a:ext>
            </a:extLst>
          </p:cNvPr>
          <p:cNvSpPr/>
          <p:nvPr/>
        </p:nvSpPr>
        <p:spPr>
          <a:xfrm>
            <a:off x="3540076" y="4572840"/>
            <a:ext cx="336580" cy="41172"/>
          </a:xfrm>
          <a:custGeom>
            <a:avLst/>
            <a:gdLst>
              <a:gd name="connsiteX0" fmla="*/ 336581 w 336580"/>
              <a:gd name="connsiteY0" fmla="*/ 0 h 41172"/>
              <a:gd name="connsiteX1" fmla="*/ 205397 w 336580"/>
              <a:gd name="connsiteY1" fmla="*/ 32225 h 41172"/>
              <a:gd name="connsiteX2" fmla="*/ 75828 w 336580"/>
              <a:gd name="connsiteY2" fmla="*/ 39102 h 41172"/>
              <a:gd name="connsiteX3" fmla="*/ 0 w 336580"/>
              <a:gd name="connsiteY3" fmla="*/ 23596 h 4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80" h="41172">
                <a:moveTo>
                  <a:pt x="336581" y="0"/>
                </a:moveTo>
                <a:cubicBezTo>
                  <a:pt x="284727" y="17528"/>
                  <a:pt x="239607" y="26967"/>
                  <a:pt x="205397" y="32225"/>
                </a:cubicBezTo>
                <a:cubicBezTo>
                  <a:pt x="164183" y="38697"/>
                  <a:pt x="125931" y="44360"/>
                  <a:pt x="75828" y="39102"/>
                </a:cubicBezTo>
                <a:cubicBezTo>
                  <a:pt x="44177" y="35731"/>
                  <a:pt x="18182" y="29259"/>
                  <a:pt x="0" y="23596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orme libre 371">
            <a:extLst>
              <a:ext uri="{FF2B5EF4-FFF2-40B4-BE49-F238E27FC236}">
                <a16:creationId xmlns:a16="http://schemas.microsoft.com/office/drawing/2014/main" id="{24E49104-9FF8-5294-6E00-433EA855C984}"/>
              </a:ext>
            </a:extLst>
          </p:cNvPr>
          <p:cNvSpPr/>
          <p:nvPr/>
        </p:nvSpPr>
        <p:spPr>
          <a:xfrm>
            <a:off x="2994058" y="4176023"/>
            <a:ext cx="458337" cy="391558"/>
          </a:xfrm>
          <a:custGeom>
            <a:avLst/>
            <a:gdLst>
              <a:gd name="connsiteX0" fmla="*/ 458337 w 458337"/>
              <a:gd name="connsiteY0" fmla="*/ 391558 h 391558"/>
              <a:gd name="connsiteX1" fmla="*/ 364865 w 458337"/>
              <a:gd name="connsiteY1" fmla="*/ 349221 h 391558"/>
              <a:gd name="connsiteX2" fmla="*/ 283380 w 458337"/>
              <a:gd name="connsiteY2" fmla="*/ 304456 h 391558"/>
              <a:gd name="connsiteX3" fmla="*/ 181018 w 458337"/>
              <a:gd name="connsiteY3" fmla="*/ 232859 h 391558"/>
              <a:gd name="connsiteX4" fmla="*/ 103843 w 458337"/>
              <a:gd name="connsiteY4" fmla="*/ 161666 h 391558"/>
              <a:gd name="connsiteX5" fmla="*/ 34884 w 458337"/>
              <a:gd name="connsiteY5" fmla="*/ 68091 h 391558"/>
              <a:gd name="connsiteX6" fmla="*/ 0 w 458337"/>
              <a:gd name="connsiteY6" fmla="*/ 0 h 39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337" h="391558">
                <a:moveTo>
                  <a:pt x="458337" y="391558"/>
                </a:moveTo>
                <a:cubicBezTo>
                  <a:pt x="432612" y="381176"/>
                  <a:pt x="400692" y="367288"/>
                  <a:pt x="364865" y="349221"/>
                </a:cubicBezTo>
                <a:cubicBezTo>
                  <a:pt x="346278" y="339917"/>
                  <a:pt x="318398" y="325759"/>
                  <a:pt x="283380" y="304456"/>
                </a:cubicBezTo>
                <a:cubicBezTo>
                  <a:pt x="227350" y="270343"/>
                  <a:pt x="189099" y="239465"/>
                  <a:pt x="181018" y="232859"/>
                </a:cubicBezTo>
                <a:cubicBezTo>
                  <a:pt x="157852" y="213982"/>
                  <a:pt x="132935" y="193757"/>
                  <a:pt x="103843" y="161666"/>
                </a:cubicBezTo>
                <a:cubicBezTo>
                  <a:pt x="89701" y="146025"/>
                  <a:pt x="62225" y="113935"/>
                  <a:pt x="34884" y="68091"/>
                </a:cubicBezTo>
                <a:cubicBezTo>
                  <a:pt x="19395" y="42203"/>
                  <a:pt x="8081" y="18742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orme libre 372">
            <a:extLst>
              <a:ext uri="{FF2B5EF4-FFF2-40B4-BE49-F238E27FC236}">
                <a16:creationId xmlns:a16="http://schemas.microsoft.com/office/drawing/2014/main" id="{0A891DE2-BB32-0C6B-5038-871AACE9B0F2}"/>
              </a:ext>
            </a:extLst>
          </p:cNvPr>
          <p:cNvSpPr/>
          <p:nvPr/>
        </p:nvSpPr>
        <p:spPr>
          <a:xfrm>
            <a:off x="2948187" y="3813453"/>
            <a:ext cx="17451" cy="238521"/>
          </a:xfrm>
          <a:custGeom>
            <a:avLst/>
            <a:gdLst>
              <a:gd name="connsiteX0" fmla="*/ 17451 w 17451"/>
              <a:gd name="connsiteY0" fmla="*/ 0 h 238521"/>
              <a:gd name="connsiteX1" fmla="*/ 2905 w 17451"/>
              <a:gd name="connsiteY1" fmla="*/ 63642 h 238521"/>
              <a:gd name="connsiteX2" fmla="*/ 2905 w 17451"/>
              <a:gd name="connsiteY2" fmla="*/ 174880 h 238521"/>
              <a:gd name="connsiteX3" fmla="*/ 8158 w 17451"/>
              <a:gd name="connsiteY3" fmla="*/ 238522 h 23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1" h="238521">
                <a:moveTo>
                  <a:pt x="17451" y="0"/>
                </a:moveTo>
                <a:cubicBezTo>
                  <a:pt x="9101" y="25618"/>
                  <a:pt x="5060" y="47461"/>
                  <a:pt x="2905" y="63642"/>
                </a:cubicBezTo>
                <a:cubicBezTo>
                  <a:pt x="-1674" y="97890"/>
                  <a:pt x="-193" y="124856"/>
                  <a:pt x="2905" y="174880"/>
                </a:cubicBezTo>
                <a:cubicBezTo>
                  <a:pt x="4521" y="201173"/>
                  <a:pt x="6542" y="223016"/>
                  <a:pt x="8158" y="238522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orme libre 373">
            <a:extLst>
              <a:ext uri="{FF2B5EF4-FFF2-40B4-BE49-F238E27FC236}">
                <a16:creationId xmlns:a16="http://schemas.microsoft.com/office/drawing/2014/main" id="{226ED1D3-1EE9-6914-94FA-63897C6E4735}"/>
              </a:ext>
            </a:extLst>
          </p:cNvPr>
          <p:cNvSpPr/>
          <p:nvPr/>
        </p:nvSpPr>
        <p:spPr>
          <a:xfrm>
            <a:off x="4759660" y="2178589"/>
            <a:ext cx="499686" cy="163632"/>
          </a:xfrm>
          <a:custGeom>
            <a:avLst/>
            <a:gdLst>
              <a:gd name="connsiteX0" fmla="*/ 499686 w 499686"/>
              <a:gd name="connsiteY0" fmla="*/ 0 h 163632"/>
              <a:gd name="connsiteX1" fmla="*/ 238395 w 499686"/>
              <a:gd name="connsiteY1" fmla="*/ 162340 h 163632"/>
              <a:gd name="connsiteX2" fmla="*/ 0 w 499686"/>
              <a:gd name="connsiteY2" fmla="*/ 91957 h 1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686" h="163632">
                <a:moveTo>
                  <a:pt x="499686" y="0"/>
                </a:moveTo>
                <a:cubicBezTo>
                  <a:pt x="489450" y="16180"/>
                  <a:pt x="402847" y="147643"/>
                  <a:pt x="238395" y="162340"/>
                </a:cubicBezTo>
                <a:cubicBezTo>
                  <a:pt x="112328" y="173532"/>
                  <a:pt x="22089" y="108811"/>
                  <a:pt x="0" y="91957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7" name="Graphique 2">
            <a:extLst>
              <a:ext uri="{FF2B5EF4-FFF2-40B4-BE49-F238E27FC236}">
                <a16:creationId xmlns:a16="http://schemas.microsoft.com/office/drawing/2014/main" id="{9BF79FF2-44CA-9303-5156-7E19EAA61F06}"/>
              </a:ext>
            </a:extLst>
          </p:cNvPr>
          <p:cNvGrpSpPr/>
          <p:nvPr/>
        </p:nvGrpSpPr>
        <p:grpSpPr>
          <a:xfrm>
            <a:off x="2428952" y="3252380"/>
            <a:ext cx="459073" cy="494886"/>
            <a:chOff x="1830795" y="3319248"/>
            <a:chExt cx="459073" cy="494886"/>
          </a:xfrm>
        </p:grpSpPr>
        <p:sp>
          <p:nvSpPr>
            <p:cNvPr id="58" name="Forme libre 375">
              <a:extLst>
                <a:ext uri="{FF2B5EF4-FFF2-40B4-BE49-F238E27FC236}">
                  <a16:creationId xmlns:a16="http://schemas.microsoft.com/office/drawing/2014/main" id="{47394367-86F6-467C-220D-B4E82A7E41AD}"/>
                </a:ext>
              </a:extLst>
            </p:cNvPr>
            <p:cNvSpPr/>
            <p:nvPr/>
          </p:nvSpPr>
          <p:spPr>
            <a:xfrm>
              <a:off x="1955802" y="3324015"/>
              <a:ext cx="315513" cy="490119"/>
            </a:xfrm>
            <a:custGeom>
              <a:avLst/>
              <a:gdLst>
                <a:gd name="connsiteX0" fmla="*/ 60956 w 315513"/>
                <a:gd name="connsiteY0" fmla="*/ 481069 h 490119"/>
                <a:gd name="connsiteX1" fmla="*/ 12469 w 315513"/>
                <a:gd name="connsiteY1" fmla="*/ 478777 h 490119"/>
                <a:gd name="connsiteX2" fmla="*/ 9506 w 315513"/>
                <a:gd name="connsiteY2" fmla="*/ 428888 h 490119"/>
                <a:gd name="connsiteX3" fmla="*/ 74829 w 315513"/>
                <a:gd name="connsiteY3" fmla="*/ 299447 h 490119"/>
                <a:gd name="connsiteX4" fmla="*/ 159681 w 315513"/>
                <a:gd name="connsiteY4" fmla="*/ 141692 h 490119"/>
                <a:gd name="connsiteX5" fmla="*/ 204666 w 315513"/>
                <a:gd name="connsiteY5" fmla="*/ 43667 h 490119"/>
                <a:gd name="connsiteX6" fmla="*/ 246419 w 315513"/>
                <a:gd name="connsiteY6" fmla="*/ 2003 h 490119"/>
                <a:gd name="connsiteX7" fmla="*/ 306624 w 315513"/>
                <a:gd name="connsiteY7" fmla="*/ 18723 h 490119"/>
                <a:gd name="connsiteX8" fmla="*/ 292617 w 315513"/>
                <a:gd name="connsiteY8" fmla="*/ 80612 h 490119"/>
                <a:gd name="connsiteX9" fmla="*/ 263120 w 315513"/>
                <a:gd name="connsiteY9" fmla="*/ 93016 h 490119"/>
                <a:gd name="connsiteX10" fmla="*/ 218135 w 315513"/>
                <a:gd name="connsiteY10" fmla="*/ 129287 h 490119"/>
                <a:gd name="connsiteX11" fmla="*/ 87893 w 315513"/>
                <a:gd name="connsiteY11" fmla="*/ 311582 h 490119"/>
                <a:gd name="connsiteX12" fmla="*/ 65670 w 315513"/>
                <a:gd name="connsiteY12" fmla="*/ 368617 h 490119"/>
                <a:gd name="connsiteX13" fmla="*/ 74290 w 315513"/>
                <a:gd name="connsiteY13" fmla="*/ 431181 h 490119"/>
                <a:gd name="connsiteX14" fmla="*/ 60956 w 315513"/>
                <a:gd name="connsiteY14" fmla="*/ 481069 h 49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513" h="490119">
                  <a:moveTo>
                    <a:pt x="60956" y="481069"/>
                  </a:moveTo>
                  <a:cubicBezTo>
                    <a:pt x="43447" y="493878"/>
                    <a:pt x="26072" y="493069"/>
                    <a:pt x="12469" y="478777"/>
                  </a:cubicBezTo>
                  <a:cubicBezTo>
                    <a:pt x="-1808" y="463945"/>
                    <a:pt x="-5175" y="441698"/>
                    <a:pt x="9506" y="428888"/>
                  </a:cubicBezTo>
                  <a:cubicBezTo>
                    <a:pt x="49373" y="394236"/>
                    <a:pt x="61630" y="346909"/>
                    <a:pt x="74829" y="299447"/>
                  </a:cubicBezTo>
                  <a:cubicBezTo>
                    <a:pt x="91126" y="240390"/>
                    <a:pt x="117390" y="186456"/>
                    <a:pt x="159681" y="141692"/>
                  </a:cubicBezTo>
                  <a:cubicBezTo>
                    <a:pt x="185945" y="113781"/>
                    <a:pt x="197528" y="79937"/>
                    <a:pt x="204666" y="43667"/>
                  </a:cubicBezTo>
                  <a:cubicBezTo>
                    <a:pt x="209246" y="20476"/>
                    <a:pt x="224196" y="6857"/>
                    <a:pt x="246419" y="2003"/>
                  </a:cubicBezTo>
                  <a:cubicBezTo>
                    <a:pt x="268912" y="-2851"/>
                    <a:pt x="290462" y="520"/>
                    <a:pt x="306624" y="18723"/>
                  </a:cubicBezTo>
                  <a:cubicBezTo>
                    <a:pt x="323190" y="37195"/>
                    <a:pt x="315513" y="69420"/>
                    <a:pt x="292617" y="80612"/>
                  </a:cubicBezTo>
                  <a:cubicBezTo>
                    <a:pt x="283054" y="85331"/>
                    <a:pt x="272952" y="88837"/>
                    <a:pt x="263120" y="93016"/>
                  </a:cubicBezTo>
                  <a:cubicBezTo>
                    <a:pt x="244803" y="100837"/>
                    <a:pt x="230930" y="114725"/>
                    <a:pt x="218135" y="129287"/>
                  </a:cubicBezTo>
                  <a:cubicBezTo>
                    <a:pt x="168705" y="185647"/>
                    <a:pt x="122373" y="244435"/>
                    <a:pt x="87893" y="311582"/>
                  </a:cubicBezTo>
                  <a:cubicBezTo>
                    <a:pt x="78600" y="329785"/>
                    <a:pt x="70654" y="348662"/>
                    <a:pt x="65670" y="368617"/>
                  </a:cubicBezTo>
                  <a:cubicBezTo>
                    <a:pt x="60148" y="390461"/>
                    <a:pt x="59609" y="411225"/>
                    <a:pt x="74290" y="431181"/>
                  </a:cubicBezTo>
                  <a:cubicBezTo>
                    <a:pt x="86816" y="447900"/>
                    <a:pt x="80755" y="466642"/>
                    <a:pt x="60956" y="481069"/>
                  </a:cubicBezTo>
                  <a:close/>
                </a:path>
              </a:pathLst>
            </a:custGeom>
            <a:solidFill>
              <a:srgbClr val="8DC15D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 376">
              <a:extLst>
                <a:ext uri="{FF2B5EF4-FFF2-40B4-BE49-F238E27FC236}">
                  <a16:creationId xmlns:a16="http://schemas.microsoft.com/office/drawing/2014/main" id="{DA3F98D2-DEC4-423D-2083-924CD0737C31}"/>
                </a:ext>
              </a:extLst>
            </p:cNvPr>
            <p:cNvSpPr/>
            <p:nvPr/>
          </p:nvSpPr>
          <p:spPr>
            <a:xfrm>
              <a:off x="2061845" y="3433063"/>
              <a:ext cx="228023" cy="370773"/>
            </a:xfrm>
            <a:custGeom>
              <a:avLst/>
              <a:gdLst>
                <a:gd name="connsiteX0" fmla="*/ 65761 w 228023"/>
                <a:gd name="connsiteY0" fmla="*/ 285458 h 370773"/>
                <a:gd name="connsiteX1" fmla="*/ 80441 w 228023"/>
                <a:gd name="connsiteY1" fmla="*/ 328605 h 370773"/>
                <a:gd name="connsiteX2" fmla="*/ 44615 w 228023"/>
                <a:gd name="connsiteY2" fmla="*/ 370403 h 370773"/>
                <a:gd name="connsiteX3" fmla="*/ 2054 w 228023"/>
                <a:gd name="connsiteY3" fmla="*/ 336560 h 370773"/>
                <a:gd name="connsiteX4" fmla="*/ 19833 w 228023"/>
                <a:gd name="connsiteY4" fmla="*/ 204962 h 370773"/>
                <a:gd name="connsiteX5" fmla="*/ 66973 w 228023"/>
                <a:gd name="connsiteY5" fmla="*/ 117859 h 370773"/>
                <a:gd name="connsiteX6" fmla="*/ 112497 w 228023"/>
                <a:gd name="connsiteY6" fmla="*/ 83881 h 370773"/>
                <a:gd name="connsiteX7" fmla="*/ 153307 w 228023"/>
                <a:gd name="connsiteY7" fmla="*/ 42217 h 370773"/>
                <a:gd name="connsiteX8" fmla="*/ 193847 w 228023"/>
                <a:gd name="connsiteY8" fmla="*/ 149 h 370773"/>
                <a:gd name="connsiteX9" fmla="*/ 227519 w 228023"/>
                <a:gd name="connsiteY9" fmla="*/ 36554 h 370773"/>
                <a:gd name="connsiteX10" fmla="*/ 166910 w 228023"/>
                <a:gd name="connsiteY10" fmla="*/ 87252 h 370773"/>
                <a:gd name="connsiteX11" fmla="*/ 146438 w 228023"/>
                <a:gd name="connsiteY11" fmla="*/ 99117 h 370773"/>
                <a:gd name="connsiteX12" fmla="*/ 157213 w 228023"/>
                <a:gd name="connsiteY12" fmla="*/ 123387 h 370773"/>
                <a:gd name="connsiteX13" fmla="*/ 177011 w 228023"/>
                <a:gd name="connsiteY13" fmla="*/ 128106 h 370773"/>
                <a:gd name="connsiteX14" fmla="*/ 189537 w 228023"/>
                <a:gd name="connsiteY14" fmla="*/ 152242 h 370773"/>
                <a:gd name="connsiteX15" fmla="*/ 168796 w 228023"/>
                <a:gd name="connsiteY15" fmla="*/ 173815 h 370773"/>
                <a:gd name="connsiteX16" fmla="*/ 128524 w 228023"/>
                <a:gd name="connsiteY16" fmla="*/ 146309 h 370773"/>
                <a:gd name="connsiteX17" fmla="*/ 124618 w 228023"/>
                <a:gd name="connsiteY17" fmla="*/ 123252 h 370773"/>
                <a:gd name="connsiteX18" fmla="*/ 105897 w 228023"/>
                <a:gd name="connsiteY18" fmla="*/ 140511 h 370773"/>
                <a:gd name="connsiteX19" fmla="*/ 62932 w 228023"/>
                <a:gd name="connsiteY19" fmla="*/ 221681 h 370773"/>
                <a:gd name="connsiteX20" fmla="*/ 65761 w 228023"/>
                <a:gd name="connsiteY20" fmla="*/ 285458 h 37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023" h="370773">
                  <a:moveTo>
                    <a:pt x="65761" y="285458"/>
                  </a:moveTo>
                  <a:cubicBezTo>
                    <a:pt x="76940" y="297593"/>
                    <a:pt x="80172" y="312559"/>
                    <a:pt x="80441" y="328605"/>
                  </a:cubicBezTo>
                  <a:cubicBezTo>
                    <a:pt x="80845" y="351931"/>
                    <a:pt x="67242" y="367707"/>
                    <a:pt x="44615" y="370403"/>
                  </a:cubicBezTo>
                  <a:cubicBezTo>
                    <a:pt x="21718" y="373100"/>
                    <a:pt x="5152" y="360965"/>
                    <a:pt x="2054" y="336560"/>
                  </a:cubicBezTo>
                  <a:cubicBezTo>
                    <a:pt x="-3603" y="291256"/>
                    <a:pt x="2458" y="247165"/>
                    <a:pt x="19833" y="204962"/>
                  </a:cubicBezTo>
                  <a:cubicBezTo>
                    <a:pt x="32493" y="174354"/>
                    <a:pt x="49329" y="145770"/>
                    <a:pt x="66973" y="117859"/>
                  </a:cubicBezTo>
                  <a:cubicBezTo>
                    <a:pt x="77748" y="100600"/>
                    <a:pt x="92698" y="89139"/>
                    <a:pt x="112497" y="83881"/>
                  </a:cubicBezTo>
                  <a:cubicBezTo>
                    <a:pt x="134181" y="78218"/>
                    <a:pt x="148862" y="66622"/>
                    <a:pt x="153307" y="42217"/>
                  </a:cubicBezTo>
                  <a:cubicBezTo>
                    <a:pt x="158021" y="16598"/>
                    <a:pt x="174452" y="1767"/>
                    <a:pt x="193847" y="149"/>
                  </a:cubicBezTo>
                  <a:cubicBezTo>
                    <a:pt x="215936" y="-1739"/>
                    <a:pt x="231021" y="14576"/>
                    <a:pt x="227519" y="36554"/>
                  </a:cubicBezTo>
                  <a:cubicBezTo>
                    <a:pt x="222670" y="67700"/>
                    <a:pt x="197349" y="88870"/>
                    <a:pt x="166910" y="87252"/>
                  </a:cubicBezTo>
                  <a:cubicBezTo>
                    <a:pt x="157347" y="86712"/>
                    <a:pt x="149401" y="88600"/>
                    <a:pt x="146438" y="99117"/>
                  </a:cubicBezTo>
                  <a:cubicBezTo>
                    <a:pt x="143474" y="110038"/>
                    <a:pt x="147246" y="118129"/>
                    <a:pt x="157213" y="123387"/>
                  </a:cubicBezTo>
                  <a:cubicBezTo>
                    <a:pt x="163408" y="126758"/>
                    <a:pt x="170412" y="126623"/>
                    <a:pt x="177011" y="128106"/>
                  </a:cubicBezTo>
                  <a:cubicBezTo>
                    <a:pt x="192096" y="131342"/>
                    <a:pt x="195329" y="137814"/>
                    <a:pt x="189537" y="152242"/>
                  </a:cubicBezTo>
                  <a:cubicBezTo>
                    <a:pt x="185497" y="162219"/>
                    <a:pt x="178224" y="169231"/>
                    <a:pt x="168796" y="173815"/>
                  </a:cubicBezTo>
                  <a:cubicBezTo>
                    <a:pt x="144148" y="185411"/>
                    <a:pt x="127043" y="173545"/>
                    <a:pt x="128524" y="146309"/>
                  </a:cubicBezTo>
                  <a:cubicBezTo>
                    <a:pt x="128928" y="138354"/>
                    <a:pt x="135528" y="126353"/>
                    <a:pt x="124618" y="123252"/>
                  </a:cubicBezTo>
                  <a:cubicBezTo>
                    <a:pt x="114382" y="120421"/>
                    <a:pt x="110611" y="132691"/>
                    <a:pt x="105897" y="140511"/>
                  </a:cubicBezTo>
                  <a:cubicBezTo>
                    <a:pt x="90004" y="166804"/>
                    <a:pt x="75997" y="194040"/>
                    <a:pt x="62932" y="221681"/>
                  </a:cubicBezTo>
                  <a:cubicBezTo>
                    <a:pt x="52561" y="243120"/>
                    <a:pt x="46096" y="265098"/>
                    <a:pt x="65761" y="285458"/>
                  </a:cubicBezTo>
                  <a:close/>
                </a:path>
              </a:pathLst>
            </a:custGeom>
            <a:solidFill>
              <a:srgbClr val="249538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orme libre 377">
              <a:extLst>
                <a:ext uri="{FF2B5EF4-FFF2-40B4-BE49-F238E27FC236}">
                  <a16:creationId xmlns:a16="http://schemas.microsoft.com/office/drawing/2014/main" id="{A30C2FB5-8667-64D6-0356-1060DF39A308}"/>
                </a:ext>
              </a:extLst>
            </p:cNvPr>
            <p:cNvSpPr/>
            <p:nvPr/>
          </p:nvSpPr>
          <p:spPr>
            <a:xfrm>
              <a:off x="1845835" y="3319248"/>
              <a:ext cx="283770" cy="417165"/>
            </a:xfrm>
            <a:custGeom>
              <a:avLst/>
              <a:gdLst>
                <a:gd name="connsiteX0" fmla="*/ 38527 w 283770"/>
                <a:gd name="connsiteY0" fmla="*/ 396710 h 417165"/>
                <a:gd name="connsiteX1" fmla="*/ 8896 w 283770"/>
                <a:gd name="connsiteY1" fmla="*/ 400216 h 417165"/>
                <a:gd name="connsiteX2" fmla="*/ 2431 w 283770"/>
                <a:gd name="connsiteY2" fmla="*/ 366642 h 417165"/>
                <a:gd name="connsiteX3" fmla="*/ 25328 w 283770"/>
                <a:gd name="connsiteY3" fmla="*/ 351541 h 417165"/>
                <a:gd name="connsiteX4" fmla="*/ 50784 w 283770"/>
                <a:gd name="connsiteY4" fmla="*/ 339810 h 417165"/>
                <a:gd name="connsiteX5" fmla="*/ 148431 w 283770"/>
                <a:gd name="connsiteY5" fmla="*/ 224122 h 417165"/>
                <a:gd name="connsiteX6" fmla="*/ 200690 w 283770"/>
                <a:gd name="connsiteY6" fmla="*/ 148885 h 417165"/>
                <a:gd name="connsiteX7" fmla="*/ 207828 w 283770"/>
                <a:gd name="connsiteY7" fmla="*/ 74591 h 417165"/>
                <a:gd name="connsiteX8" fmla="*/ 205942 w 283770"/>
                <a:gd name="connsiteY8" fmla="*/ 29961 h 417165"/>
                <a:gd name="connsiteX9" fmla="*/ 240288 w 283770"/>
                <a:gd name="connsiteY9" fmla="*/ 28 h 417165"/>
                <a:gd name="connsiteX10" fmla="*/ 281636 w 283770"/>
                <a:gd name="connsiteY10" fmla="*/ 27938 h 417165"/>
                <a:gd name="connsiteX11" fmla="*/ 264262 w 283770"/>
                <a:gd name="connsiteY11" fmla="*/ 92794 h 417165"/>
                <a:gd name="connsiteX12" fmla="*/ 211869 w 283770"/>
                <a:gd name="connsiteY12" fmla="*/ 179357 h 417165"/>
                <a:gd name="connsiteX13" fmla="*/ 99944 w 283770"/>
                <a:gd name="connsiteY13" fmla="*/ 341024 h 417165"/>
                <a:gd name="connsiteX14" fmla="*/ 91190 w 283770"/>
                <a:gd name="connsiteY14" fmla="*/ 350732 h 417165"/>
                <a:gd name="connsiteX15" fmla="*/ 94018 w 283770"/>
                <a:gd name="connsiteY15" fmla="*/ 371496 h 417165"/>
                <a:gd name="connsiteX16" fmla="*/ 92402 w 283770"/>
                <a:gd name="connsiteY16" fmla="*/ 415048 h 417165"/>
                <a:gd name="connsiteX17" fmla="*/ 61424 w 283770"/>
                <a:gd name="connsiteY17" fmla="*/ 402373 h 417165"/>
                <a:gd name="connsiteX18" fmla="*/ 38527 w 283770"/>
                <a:gd name="connsiteY18" fmla="*/ 396710 h 41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3770" h="417165">
                  <a:moveTo>
                    <a:pt x="38527" y="396710"/>
                  </a:moveTo>
                  <a:cubicBezTo>
                    <a:pt x="30177" y="404935"/>
                    <a:pt x="19402" y="407766"/>
                    <a:pt x="8896" y="400216"/>
                  </a:cubicBezTo>
                  <a:cubicBezTo>
                    <a:pt x="-2956" y="391721"/>
                    <a:pt x="-532" y="378642"/>
                    <a:pt x="2431" y="366642"/>
                  </a:cubicBezTo>
                  <a:cubicBezTo>
                    <a:pt x="5395" y="355316"/>
                    <a:pt x="12802" y="349788"/>
                    <a:pt x="25328" y="351541"/>
                  </a:cubicBezTo>
                  <a:cubicBezTo>
                    <a:pt x="35834" y="353024"/>
                    <a:pt x="45127" y="348035"/>
                    <a:pt x="50784" y="339810"/>
                  </a:cubicBezTo>
                  <a:cubicBezTo>
                    <a:pt x="79337" y="297877"/>
                    <a:pt x="116511" y="263224"/>
                    <a:pt x="148431" y="224122"/>
                  </a:cubicBezTo>
                  <a:cubicBezTo>
                    <a:pt x="167826" y="200392"/>
                    <a:pt x="187086" y="176526"/>
                    <a:pt x="200690" y="148885"/>
                  </a:cubicBezTo>
                  <a:cubicBezTo>
                    <a:pt x="212273" y="125019"/>
                    <a:pt x="218872" y="101019"/>
                    <a:pt x="207828" y="74591"/>
                  </a:cubicBezTo>
                  <a:cubicBezTo>
                    <a:pt x="202037" y="60568"/>
                    <a:pt x="202845" y="44928"/>
                    <a:pt x="205942" y="29961"/>
                  </a:cubicBezTo>
                  <a:cubicBezTo>
                    <a:pt x="209848" y="11354"/>
                    <a:pt x="222240" y="702"/>
                    <a:pt x="240288" y="28"/>
                  </a:cubicBezTo>
                  <a:cubicBezTo>
                    <a:pt x="259278" y="-646"/>
                    <a:pt x="277595" y="10949"/>
                    <a:pt x="281636" y="27938"/>
                  </a:cubicBezTo>
                  <a:cubicBezTo>
                    <a:pt x="287428" y="52343"/>
                    <a:pt x="281367" y="74726"/>
                    <a:pt x="264262" y="92794"/>
                  </a:cubicBezTo>
                  <a:cubicBezTo>
                    <a:pt x="240422" y="118008"/>
                    <a:pt x="223856" y="146997"/>
                    <a:pt x="211869" y="179357"/>
                  </a:cubicBezTo>
                  <a:cubicBezTo>
                    <a:pt x="188299" y="242595"/>
                    <a:pt x="147354" y="294101"/>
                    <a:pt x="99944" y="341024"/>
                  </a:cubicBezTo>
                  <a:cubicBezTo>
                    <a:pt x="96846" y="344125"/>
                    <a:pt x="93749" y="347226"/>
                    <a:pt x="91190" y="350732"/>
                  </a:cubicBezTo>
                  <a:cubicBezTo>
                    <a:pt x="85398" y="358417"/>
                    <a:pt x="84994" y="364485"/>
                    <a:pt x="94018" y="371496"/>
                  </a:cubicBezTo>
                  <a:cubicBezTo>
                    <a:pt x="112201" y="385789"/>
                    <a:pt x="110854" y="406823"/>
                    <a:pt x="92402" y="415048"/>
                  </a:cubicBezTo>
                  <a:cubicBezTo>
                    <a:pt x="79741" y="420576"/>
                    <a:pt x="65869" y="414913"/>
                    <a:pt x="61424" y="402373"/>
                  </a:cubicBezTo>
                  <a:cubicBezTo>
                    <a:pt x="54959" y="384710"/>
                    <a:pt x="54420" y="384575"/>
                    <a:pt x="38527" y="396710"/>
                  </a:cubicBezTo>
                  <a:close/>
                </a:path>
              </a:pathLst>
            </a:custGeom>
            <a:solidFill>
              <a:srgbClr val="8DC15D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orme libre 378">
              <a:extLst>
                <a:ext uri="{FF2B5EF4-FFF2-40B4-BE49-F238E27FC236}">
                  <a16:creationId xmlns:a16="http://schemas.microsoft.com/office/drawing/2014/main" id="{465D9A1D-1E29-4A43-632D-88214992D42E}"/>
                </a:ext>
              </a:extLst>
            </p:cNvPr>
            <p:cNvSpPr/>
            <p:nvPr/>
          </p:nvSpPr>
          <p:spPr>
            <a:xfrm>
              <a:off x="1830795" y="3333720"/>
              <a:ext cx="193605" cy="295212"/>
            </a:xfrm>
            <a:custGeom>
              <a:avLst/>
              <a:gdLst>
                <a:gd name="connsiteX0" fmla="*/ 70537 w 193605"/>
                <a:gd name="connsiteY0" fmla="*/ 272349 h 295212"/>
                <a:gd name="connsiteX1" fmla="*/ 32017 w 193605"/>
                <a:gd name="connsiteY1" fmla="*/ 293248 h 295212"/>
                <a:gd name="connsiteX2" fmla="*/ 2521 w 193605"/>
                <a:gd name="connsiteY2" fmla="*/ 282866 h 295212"/>
                <a:gd name="connsiteX3" fmla="*/ 13834 w 193605"/>
                <a:gd name="connsiteY3" fmla="*/ 252933 h 295212"/>
                <a:gd name="connsiteX4" fmla="*/ 54106 w 193605"/>
                <a:gd name="connsiteY4" fmla="*/ 232573 h 295212"/>
                <a:gd name="connsiteX5" fmla="*/ 61379 w 193605"/>
                <a:gd name="connsiteY5" fmla="*/ 222865 h 295212"/>
                <a:gd name="connsiteX6" fmla="*/ 52085 w 193605"/>
                <a:gd name="connsiteY6" fmla="*/ 217337 h 295212"/>
                <a:gd name="connsiteX7" fmla="*/ 43465 w 193605"/>
                <a:gd name="connsiteY7" fmla="*/ 215988 h 295212"/>
                <a:gd name="connsiteX8" fmla="*/ 9794 w 193605"/>
                <a:gd name="connsiteY8" fmla="*/ 179853 h 295212"/>
                <a:gd name="connsiteX9" fmla="*/ 39694 w 193605"/>
                <a:gd name="connsiteY9" fmla="*/ 140751 h 295212"/>
                <a:gd name="connsiteX10" fmla="*/ 81716 w 193605"/>
                <a:gd name="connsiteY10" fmla="*/ 176212 h 295212"/>
                <a:gd name="connsiteX11" fmla="*/ 84141 w 193605"/>
                <a:gd name="connsiteY11" fmla="*/ 189426 h 295212"/>
                <a:gd name="connsiteX12" fmla="*/ 99764 w 193605"/>
                <a:gd name="connsiteY12" fmla="*/ 184707 h 295212"/>
                <a:gd name="connsiteX13" fmla="*/ 142594 w 193605"/>
                <a:gd name="connsiteY13" fmla="*/ 106098 h 295212"/>
                <a:gd name="connsiteX14" fmla="*/ 126567 w 193605"/>
                <a:gd name="connsiteY14" fmla="*/ 64704 h 295212"/>
                <a:gd name="connsiteX15" fmla="*/ 115119 w 193605"/>
                <a:gd name="connsiteY15" fmla="*/ 29917 h 295212"/>
                <a:gd name="connsiteX16" fmla="*/ 148386 w 193605"/>
                <a:gd name="connsiteY16" fmla="*/ 928 h 295212"/>
                <a:gd name="connsiteX17" fmla="*/ 182731 w 193605"/>
                <a:gd name="connsiteY17" fmla="*/ 14411 h 295212"/>
                <a:gd name="connsiteX18" fmla="*/ 192294 w 193605"/>
                <a:gd name="connsiteY18" fmla="*/ 69154 h 295212"/>
                <a:gd name="connsiteX19" fmla="*/ 160104 w 193605"/>
                <a:gd name="connsiteY19" fmla="*/ 162459 h 295212"/>
                <a:gd name="connsiteX20" fmla="*/ 70537 w 193605"/>
                <a:gd name="connsiteY20" fmla="*/ 272349 h 29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3605" h="295212">
                  <a:moveTo>
                    <a:pt x="70537" y="272349"/>
                  </a:moveTo>
                  <a:cubicBezTo>
                    <a:pt x="56665" y="281787"/>
                    <a:pt x="44947" y="288799"/>
                    <a:pt x="32017" y="293248"/>
                  </a:cubicBezTo>
                  <a:cubicBezTo>
                    <a:pt x="18144" y="297967"/>
                    <a:pt x="6023" y="294057"/>
                    <a:pt x="2521" y="282866"/>
                  </a:cubicBezTo>
                  <a:cubicBezTo>
                    <a:pt x="-1789" y="268573"/>
                    <a:pt x="-2059" y="260753"/>
                    <a:pt x="13834" y="252933"/>
                  </a:cubicBezTo>
                  <a:cubicBezTo>
                    <a:pt x="27303" y="246191"/>
                    <a:pt x="40637" y="239314"/>
                    <a:pt x="54106" y="232573"/>
                  </a:cubicBezTo>
                  <a:cubicBezTo>
                    <a:pt x="58146" y="230550"/>
                    <a:pt x="62322" y="228258"/>
                    <a:pt x="61379" y="222865"/>
                  </a:cubicBezTo>
                  <a:cubicBezTo>
                    <a:pt x="60436" y="218146"/>
                    <a:pt x="55857" y="218011"/>
                    <a:pt x="52085" y="217337"/>
                  </a:cubicBezTo>
                  <a:cubicBezTo>
                    <a:pt x="49257" y="216797"/>
                    <a:pt x="46294" y="216527"/>
                    <a:pt x="43465" y="215988"/>
                  </a:cubicBezTo>
                  <a:cubicBezTo>
                    <a:pt x="22858" y="212078"/>
                    <a:pt x="10467" y="198864"/>
                    <a:pt x="9794" y="179853"/>
                  </a:cubicBezTo>
                  <a:cubicBezTo>
                    <a:pt x="9120" y="163672"/>
                    <a:pt x="22589" y="146009"/>
                    <a:pt x="39694" y="140751"/>
                  </a:cubicBezTo>
                  <a:cubicBezTo>
                    <a:pt x="60840" y="134144"/>
                    <a:pt x="81986" y="152077"/>
                    <a:pt x="81716" y="176212"/>
                  </a:cubicBezTo>
                  <a:cubicBezTo>
                    <a:pt x="81716" y="180796"/>
                    <a:pt x="78484" y="186459"/>
                    <a:pt x="84141" y="189426"/>
                  </a:cubicBezTo>
                  <a:cubicBezTo>
                    <a:pt x="90336" y="192662"/>
                    <a:pt x="95454" y="188482"/>
                    <a:pt x="99764" y="184707"/>
                  </a:cubicBezTo>
                  <a:cubicBezTo>
                    <a:pt x="123873" y="163942"/>
                    <a:pt x="139497" y="138458"/>
                    <a:pt x="142594" y="106098"/>
                  </a:cubicBezTo>
                  <a:cubicBezTo>
                    <a:pt x="144211" y="89514"/>
                    <a:pt x="140305" y="75086"/>
                    <a:pt x="126567" y="64704"/>
                  </a:cubicBezTo>
                  <a:cubicBezTo>
                    <a:pt x="114580" y="55670"/>
                    <a:pt x="111078" y="43805"/>
                    <a:pt x="115119" y="29917"/>
                  </a:cubicBezTo>
                  <a:cubicBezTo>
                    <a:pt x="119967" y="13198"/>
                    <a:pt x="132089" y="4433"/>
                    <a:pt x="148386" y="928"/>
                  </a:cubicBezTo>
                  <a:cubicBezTo>
                    <a:pt x="162663" y="-2173"/>
                    <a:pt x="174380" y="2546"/>
                    <a:pt x="182731" y="14411"/>
                  </a:cubicBezTo>
                  <a:cubicBezTo>
                    <a:pt x="194314" y="31130"/>
                    <a:pt x="194987" y="50007"/>
                    <a:pt x="192294" y="69154"/>
                  </a:cubicBezTo>
                  <a:cubicBezTo>
                    <a:pt x="187580" y="102323"/>
                    <a:pt x="175997" y="133200"/>
                    <a:pt x="160104" y="162459"/>
                  </a:cubicBezTo>
                  <a:cubicBezTo>
                    <a:pt x="136668" y="205606"/>
                    <a:pt x="105421" y="242416"/>
                    <a:pt x="70537" y="272349"/>
                  </a:cubicBezTo>
                  <a:close/>
                </a:path>
              </a:pathLst>
            </a:custGeom>
            <a:solidFill>
              <a:srgbClr val="BDD99E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orme libre 379">
            <a:extLst>
              <a:ext uri="{FF2B5EF4-FFF2-40B4-BE49-F238E27FC236}">
                <a16:creationId xmlns:a16="http://schemas.microsoft.com/office/drawing/2014/main" id="{CBFFFBEF-B66F-2A79-8820-971A9014BB3A}"/>
              </a:ext>
            </a:extLst>
          </p:cNvPr>
          <p:cNvSpPr/>
          <p:nvPr/>
        </p:nvSpPr>
        <p:spPr>
          <a:xfrm>
            <a:off x="2719971" y="3588730"/>
            <a:ext cx="315166" cy="199778"/>
          </a:xfrm>
          <a:custGeom>
            <a:avLst/>
            <a:gdLst>
              <a:gd name="connsiteX0" fmla="*/ 315166 w 315166"/>
              <a:gd name="connsiteY0" fmla="*/ 60765 h 199778"/>
              <a:gd name="connsiteX1" fmla="*/ 217653 w 315166"/>
              <a:gd name="connsiteY1" fmla="*/ 4404 h 199778"/>
              <a:gd name="connsiteX2" fmla="*/ 75020 w 315166"/>
              <a:gd name="connsiteY2" fmla="*/ 38248 h 199778"/>
              <a:gd name="connsiteX3" fmla="*/ 48756 w 315166"/>
              <a:gd name="connsiteY3" fmla="*/ 150969 h 199778"/>
              <a:gd name="connsiteX4" fmla="*/ 0 w 315166"/>
              <a:gd name="connsiteY4" fmla="*/ 199779 h 19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66" h="199778">
                <a:moveTo>
                  <a:pt x="315166" y="60765"/>
                </a:moveTo>
                <a:cubicBezTo>
                  <a:pt x="302236" y="46877"/>
                  <a:pt x="269507" y="15191"/>
                  <a:pt x="217653" y="4404"/>
                </a:cubicBezTo>
                <a:cubicBezTo>
                  <a:pt x="175766" y="-4360"/>
                  <a:pt x="103708" y="-3281"/>
                  <a:pt x="75020" y="38248"/>
                </a:cubicBezTo>
                <a:cubicBezTo>
                  <a:pt x="52124" y="71552"/>
                  <a:pt x="75694" y="103642"/>
                  <a:pt x="48756" y="150969"/>
                </a:cubicBezTo>
                <a:cubicBezTo>
                  <a:pt x="34480" y="176048"/>
                  <a:pt x="14007" y="191150"/>
                  <a:pt x="0" y="199779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orme libre 380">
            <a:extLst>
              <a:ext uri="{FF2B5EF4-FFF2-40B4-BE49-F238E27FC236}">
                <a16:creationId xmlns:a16="http://schemas.microsoft.com/office/drawing/2014/main" id="{6539E930-ACD1-32A3-52EE-A13EDA4D7BF5}"/>
              </a:ext>
            </a:extLst>
          </p:cNvPr>
          <p:cNvSpPr/>
          <p:nvPr/>
        </p:nvSpPr>
        <p:spPr>
          <a:xfrm>
            <a:off x="3083974" y="3172452"/>
            <a:ext cx="71303" cy="311736"/>
          </a:xfrm>
          <a:custGeom>
            <a:avLst/>
            <a:gdLst>
              <a:gd name="connsiteX0" fmla="*/ 71303 w 71303"/>
              <a:gd name="connsiteY0" fmla="*/ 311737 h 311736"/>
              <a:gd name="connsiteX1" fmla="*/ 54 w 71303"/>
              <a:gd name="connsiteY1" fmla="*/ 168947 h 311736"/>
              <a:gd name="connsiteX2" fmla="*/ 7597 w 71303"/>
              <a:gd name="connsiteY2" fmla="*/ 123913 h 311736"/>
              <a:gd name="connsiteX3" fmla="*/ 52582 w 71303"/>
              <a:gd name="connsiteY3" fmla="*/ 48810 h 311736"/>
              <a:gd name="connsiteX4" fmla="*/ 48811 w 71303"/>
              <a:gd name="connsiteY4" fmla="*/ 0 h 31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03" h="311736">
                <a:moveTo>
                  <a:pt x="71303" y="311737"/>
                </a:moveTo>
                <a:cubicBezTo>
                  <a:pt x="60663" y="301894"/>
                  <a:pt x="-2101" y="242567"/>
                  <a:pt x="54" y="168947"/>
                </a:cubicBezTo>
                <a:cubicBezTo>
                  <a:pt x="458" y="156812"/>
                  <a:pt x="862" y="141846"/>
                  <a:pt x="7597" y="123913"/>
                </a:cubicBezTo>
                <a:cubicBezTo>
                  <a:pt x="21200" y="87507"/>
                  <a:pt x="45039" y="79822"/>
                  <a:pt x="52582" y="48810"/>
                </a:cubicBezTo>
                <a:cubicBezTo>
                  <a:pt x="55141" y="38428"/>
                  <a:pt x="56622" y="22248"/>
                  <a:pt x="48811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orme libre 381">
            <a:extLst>
              <a:ext uri="{FF2B5EF4-FFF2-40B4-BE49-F238E27FC236}">
                <a16:creationId xmlns:a16="http://schemas.microsoft.com/office/drawing/2014/main" id="{C243B192-FE7B-3C17-BFCB-F523480C5AA3}"/>
              </a:ext>
            </a:extLst>
          </p:cNvPr>
          <p:cNvSpPr/>
          <p:nvPr/>
        </p:nvSpPr>
        <p:spPr>
          <a:xfrm>
            <a:off x="5456123" y="2253826"/>
            <a:ext cx="181557" cy="181756"/>
          </a:xfrm>
          <a:custGeom>
            <a:avLst/>
            <a:gdLst>
              <a:gd name="connsiteX0" fmla="*/ 181557 w 181557"/>
              <a:gd name="connsiteY0" fmla="*/ 90878 h 181756"/>
              <a:gd name="connsiteX1" fmla="*/ 90779 w 181557"/>
              <a:gd name="connsiteY1" fmla="*/ 181757 h 181756"/>
              <a:gd name="connsiteX2" fmla="*/ 0 w 181557"/>
              <a:gd name="connsiteY2" fmla="*/ 90878 h 181756"/>
              <a:gd name="connsiteX3" fmla="*/ 90779 w 181557"/>
              <a:gd name="connsiteY3" fmla="*/ 0 h 181756"/>
              <a:gd name="connsiteX4" fmla="*/ 181557 w 181557"/>
              <a:gd name="connsiteY4" fmla="*/ 90878 h 18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57" h="181756">
                <a:moveTo>
                  <a:pt x="181557" y="90878"/>
                </a:moveTo>
                <a:cubicBezTo>
                  <a:pt x="181557" y="141069"/>
                  <a:pt x="140914" y="181757"/>
                  <a:pt x="90779" y="181757"/>
                </a:cubicBezTo>
                <a:cubicBezTo>
                  <a:pt x="40643" y="181757"/>
                  <a:pt x="0" y="141069"/>
                  <a:pt x="0" y="90878"/>
                </a:cubicBezTo>
                <a:cubicBezTo>
                  <a:pt x="0" y="40688"/>
                  <a:pt x="40643" y="0"/>
                  <a:pt x="90779" y="0"/>
                </a:cubicBezTo>
                <a:cubicBezTo>
                  <a:pt x="140915" y="0"/>
                  <a:pt x="181557" y="40688"/>
                  <a:pt x="181557" y="90878"/>
                </a:cubicBezTo>
                <a:close/>
              </a:path>
            </a:pathLst>
          </a:custGeom>
          <a:solidFill>
            <a:srgbClr val="FBE0EE"/>
          </a:solidFill>
          <a:ln w="10097" cap="flat">
            <a:solidFill>
              <a:srgbClr val="7A3B8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5" name="Graphique 2">
            <a:extLst>
              <a:ext uri="{FF2B5EF4-FFF2-40B4-BE49-F238E27FC236}">
                <a16:creationId xmlns:a16="http://schemas.microsoft.com/office/drawing/2014/main" id="{308DE770-F79F-38BB-8BD4-83335BD813F0}"/>
              </a:ext>
            </a:extLst>
          </p:cNvPr>
          <p:cNvGrpSpPr/>
          <p:nvPr/>
        </p:nvGrpSpPr>
        <p:grpSpPr>
          <a:xfrm>
            <a:off x="4984378" y="2420719"/>
            <a:ext cx="434498" cy="478669"/>
            <a:chOff x="4386221" y="2487587"/>
            <a:chExt cx="434498" cy="478669"/>
          </a:xfrm>
        </p:grpSpPr>
        <p:sp>
          <p:nvSpPr>
            <p:cNvPr id="66" name="Forme libre 383">
              <a:extLst>
                <a:ext uri="{FF2B5EF4-FFF2-40B4-BE49-F238E27FC236}">
                  <a16:creationId xmlns:a16="http://schemas.microsoft.com/office/drawing/2014/main" id="{C1660D0C-1219-089A-CAE7-3695CB841B1A}"/>
                </a:ext>
              </a:extLst>
            </p:cNvPr>
            <p:cNvSpPr/>
            <p:nvPr/>
          </p:nvSpPr>
          <p:spPr>
            <a:xfrm>
              <a:off x="4386221" y="2487587"/>
              <a:ext cx="434498" cy="478669"/>
            </a:xfrm>
            <a:custGeom>
              <a:avLst/>
              <a:gdLst>
                <a:gd name="connsiteX0" fmla="*/ 330324 w 434498"/>
                <a:gd name="connsiteY0" fmla="*/ 58685 h 478669"/>
                <a:gd name="connsiteX1" fmla="*/ 358743 w 434498"/>
                <a:gd name="connsiteY1" fmla="*/ 109248 h 478669"/>
                <a:gd name="connsiteX2" fmla="*/ 366690 w 434498"/>
                <a:gd name="connsiteY2" fmla="*/ 173969 h 478669"/>
                <a:gd name="connsiteX3" fmla="*/ 404132 w 434498"/>
                <a:gd name="connsiteY3" fmla="*/ 218868 h 478669"/>
                <a:gd name="connsiteX4" fmla="*/ 434302 w 434498"/>
                <a:gd name="connsiteY4" fmla="*/ 255408 h 478669"/>
                <a:gd name="connsiteX5" fmla="*/ 405883 w 434498"/>
                <a:gd name="connsiteY5" fmla="*/ 282375 h 478669"/>
                <a:gd name="connsiteX6" fmla="*/ 325880 w 434498"/>
                <a:gd name="connsiteY6" fmla="*/ 253251 h 478669"/>
                <a:gd name="connsiteX7" fmla="*/ 276719 w 434498"/>
                <a:gd name="connsiteY7" fmla="*/ 284937 h 478669"/>
                <a:gd name="connsiteX8" fmla="*/ 253957 w 434498"/>
                <a:gd name="connsiteY8" fmla="*/ 330241 h 478669"/>
                <a:gd name="connsiteX9" fmla="*/ 264867 w 434498"/>
                <a:gd name="connsiteY9" fmla="*/ 406827 h 478669"/>
                <a:gd name="connsiteX10" fmla="*/ 272544 w 434498"/>
                <a:gd name="connsiteY10" fmla="*/ 452671 h 478669"/>
                <a:gd name="connsiteX11" fmla="*/ 230118 w 434498"/>
                <a:gd name="connsiteY11" fmla="*/ 477750 h 478669"/>
                <a:gd name="connsiteX12" fmla="*/ 202507 w 434498"/>
                <a:gd name="connsiteY12" fmla="*/ 415592 h 478669"/>
                <a:gd name="connsiteX13" fmla="*/ 190251 w 434498"/>
                <a:gd name="connsiteY13" fmla="*/ 313117 h 478669"/>
                <a:gd name="connsiteX14" fmla="*/ 144861 w 434498"/>
                <a:gd name="connsiteY14" fmla="*/ 248936 h 478669"/>
                <a:gd name="connsiteX15" fmla="*/ 86946 w 434498"/>
                <a:gd name="connsiteY15" fmla="*/ 195542 h 478669"/>
                <a:gd name="connsiteX16" fmla="*/ 57719 w 434498"/>
                <a:gd name="connsiteY16" fmla="*/ 111406 h 478669"/>
                <a:gd name="connsiteX17" fmla="*/ 1286 w 434498"/>
                <a:gd name="connsiteY17" fmla="*/ 15943 h 478669"/>
                <a:gd name="connsiteX18" fmla="*/ 30513 w 434498"/>
                <a:gd name="connsiteY18" fmla="*/ 33 h 478669"/>
                <a:gd name="connsiteX19" fmla="*/ 98798 w 434498"/>
                <a:gd name="connsiteY19" fmla="*/ 60438 h 478669"/>
                <a:gd name="connsiteX20" fmla="*/ 161562 w 434498"/>
                <a:gd name="connsiteY20" fmla="*/ 57067 h 478669"/>
                <a:gd name="connsiteX21" fmla="*/ 231734 w 434498"/>
                <a:gd name="connsiteY21" fmla="*/ 26056 h 478669"/>
                <a:gd name="connsiteX22" fmla="*/ 286821 w 434498"/>
                <a:gd name="connsiteY22" fmla="*/ 31584 h 478669"/>
                <a:gd name="connsiteX23" fmla="*/ 330324 w 434498"/>
                <a:gd name="connsiteY23" fmla="*/ 58685 h 47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4498" h="478669">
                  <a:moveTo>
                    <a:pt x="330324" y="58685"/>
                  </a:moveTo>
                  <a:cubicBezTo>
                    <a:pt x="344871" y="73517"/>
                    <a:pt x="351201" y="88349"/>
                    <a:pt x="358743" y="109248"/>
                  </a:cubicBezTo>
                  <a:cubicBezTo>
                    <a:pt x="369653" y="139451"/>
                    <a:pt x="354972" y="147676"/>
                    <a:pt x="366690" y="173969"/>
                  </a:cubicBezTo>
                  <a:cubicBezTo>
                    <a:pt x="372077" y="186104"/>
                    <a:pt x="382717" y="197025"/>
                    <a:pt x="404132" y="218868"/>
                  </a:cubicBezTo>
                  <a:cubicBezTo>
                    <a:pt x="426086" y="241386"/>
                    <a:pt x="436053" y="247184"/>
                    <a:pt x="434302" y="255408"/>
                  </a:cubicBezTo>
                  <a:cubicBezTo>
                    <a:pt x="432013" y="266060"/>
                    <a:pt x="421372" y="281566"/>
                    <a:pt x="405883" y="282375"/>
                  </a:cubicBezTo>
                  <a:cubicBezTo>
                    <a:pt x="372481" y="283858"/>
                    <a:pt x="354164" y="250554"/>
                    <a:pt x="325880" y="253251"/>
                  </a:cubicBezTo>
                  <a:cubicBezTo>
                    <a:pt x="302040" y="255543"/>
                    <a:pt x="285339" y="274959"/>
                    <a:pt x="276719" y="284937"/>
                  </a:cubicBezTo>
                  <a:cubicBezTo>
                    <a:pt x="271601" y="290870"/>
                    <a:pt x="258402" y="306645"/>
                    <a:pt x="253957" y="330241"/>
                  </a:cubicBezTo>
                  <a:cubicBezTo>
                    <a:pt x="250051" y="351410"/>
                    <a:pt x="254900" y="369883"/>
                    <a:pt x="264867" y="406827"/>
                  </a:cubicBezTo>
                  <a:cubicBezTo>
                    <a:pt x="272409" y="434738"/>
                    <a:pt x="276719" y="441749"/>
                    <a:pt x="272544" y="452671"/>
                  </a:cubicBezTo>
                  <a:cubicBezTo>
                    <a:pt x="266214" y="469121"/>
                    <a:pt x="245203" y="482334"/>
                    <a:pt x="230118" y="477750"/>
                  </a:cubicBezTo>
                  <a:cubicBezTo>
                    <a:pt x="214090" y="472896"/>
                    <a:pt x="209107" y="449435"/>
                    <a:pt x="202507" y="415592"/>
                  </a:cubicBezTo>
                  <a:cubicBezTo>
                    <a:pt x="191059" y="357613"/>
                    <a:pt x="203315" y="347096"/>
                    <a:pt x="190251" y="313117"/>
                  </a:cubicBezTo>
                  <a:cubicBezTo>
                    <a:pt x="180284" y="286960"/>
                    <a:pt x="163987" y="269431"/>
                    <a:pt x="144861" y="248936"/>
                  </a:cubicBezTo>
                  <a:cubicBezTo>
                    <a:pt x="114422" y="216172"/>
                    <a:pt x="104186" y="219543"/>
                    <a:pt x="86946" y="195542"/>
                  </a:cubicBezTo>
                  <a:cubicBezTo>
                    <a:pt x="64723" y="164800"/>
                    <a:pt x="77787" y="154148"/>
                    <a:pt x="57719" y="111406"/>
                  </a:cubicBezTo>
                  <a:cubicBezTo>
                    <a:pt x="31590" y="55584"/>
                    <a:pt x="-7604" y="36977"/>
                    <a:pt x="1286" y="15943"/>
                  </a:cubicBezTo>
                  <a:cubicBezTo>
                    <a:pt x="5596" y="5696"/>
                    <a:pt x="19334" y="-507"/>
                    <a:pt x="30513" y="33"/>
                  </a:cubicBezTo>
                  <a:cubicBezTo>
                    <a:pt x="59066" y="1381"/>
                    <a:pt x="60952" y="46011"/>
                    <a:pt x="98798" y="60438"/>
                  </a:cubicBezTo>
                  <a:cubicBezTo>
                    <a:pt x="120887" y="68798"/>
                    <a:pt x="143245" y="62326"/>
                    <a:pt x="161562" y="57067"/>
                  </a:cubicBezTo>
                  <a:cubicBezTo>
                    <a:pt x="196581" y="46955"/>
                    <a:pt x="199140" y="31449"/>
                    <a:pt x="231734" y="26056"/>
                  </a:cubicBezTo>
                  <a:cubicBezTo>
                    <a:pt x="240489" y="24572"/>
                    <a:pt x="262981" y="21202"/>
                    <a:pt x="286821" y="31584"/>
                  </a:cubicBezTo>
                  <a:cubicBezTo>
                    <a:pt x="301771" y="37921"/>
                    <a:pt x="317529" y="45606"/>
                    <a:pt x="330324" y="58685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orme libre 384">
              <a:extLst>
                <a:ext uri="{FF2B5EF4-FFF2-40B4-BE49-F238E27FC236}">
                  <a16:creationId xmlns:a16="http://schemas.microsoft.com/office/drawing/2014/main" id="{3F44CD6B-B36D-4AD5-6BF5-0F47D70F1A50}"/>
                </a:ext>
              </a:extLst>
            </p:cNvPr>
            <p:cNvSpPr/>
            <p:nvPr/>
          </p:nvSpPr>
          <p:spPr>
            <a:xfrm>
              <a:off x="4587920" y="2565823"/>
              <a:ext cx="50103" cy="50158"/>
            </a:xfrm>
            <a:custGeom>
              <a:avLst/>
              <a:gdLst>
                <a:gd name="connsiteX0" fmla="*/ 50103 w 50103"/>
                <a:gd name="connsiteY0" fmla="*/ 25079 h 50158"/>
                <a:gd name="connsiteX1" fmla="*/ 25052 w 50103"/>
                <a:gd name="connsiteY1" fmla="*/ 50158 h 50158"/>
                <a:gd name="connsiteX2" fmla="*/ 0 w 50103"/>
                <a:gd name="connsiteY2" fmla="*/ 25079 h 50158"/>
                <a:gd name="connsiteX3" fmla="*/ 25052 w 50103"/>
                <a:gd name="connsiteY3" fmla="*/ 0 h 50158"/>
                <a:gd name="connsiteX4" fmla="*/ 50103 w 50103"/>
                <a:gd name="connsiteY4" fmla="*/ 25079 h 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03" h="50158">
                  <a:moveTo>
                    <a:pt x="50103" y="25079"/>
                  </a:moveTo>
                  <a:cubicBezTo>
                    <a:pt x="50103" y="38930"/>
                    <a:pt x="38887" y="50158"/>
                    <a:pt x="25052" y="50158"/>
                  </a:cubicBezTo>
                  <a:cubicBezTo>
                    <a:pt x="11216" y="50158"/>
                    <a:pt x="0" y="38930"/>
                    <a:pt x="0" y="25079"/>
                  </a:cubicBezTo>
                  <a:cubicBezTo>
                    <a:pt x="0" y="11228"/>
                    <a:pt x="11217" y="0"/>
                    <a:pt x="25052" y="0"/>
                  </a:cubicBezTo>
                  <a:cubicBezTo>
                    <a:pt x="38888" y="0"/>
                    <a:pt x="50103" y="11228"/>
                    <a:pt x="50103" y="2507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orme libre 385">
              <a:extLst>
                <a:ext uri="{FF2B5EF4-FFF2-40B4-BE49-F238E27FC236}">
                  <a16:creationId xmlns:a16="http://schemas.microsoft.com/office/drawing/2014/main" id="{D7EC2749-69E8-4877-2B89-E5947DD03AEE}"/>
                </a:ext>
              </a:extLst>
            </p:cNvPr>
            <p:cNvSpPr/>
            <p:nvPr/>
          </p:nvSpPr>
          <p:spPr>
            <a:xfrm>
              <a:off x="4673176" y="2569733"/>
              <a:ext cx="39867" cy="39910"/>
            </a:xfrm>
            <a:custGeom>
              <a:avLst/>
              <a:gdLst>
                <a:gd name="connsiteX0" fmla="*/ 39867 w 39867"/>
                <a:gd name="connsiteY0" fmla="*/ 19955 h 39910"/>
                <a:gd name="connsiteX1" fmla="*/ 19934 w 39867"/>
                <a:gd name="connsiteY1" fmla="*/ 39911 h 39910"/>
                <a:gd name="connsiteX2" fmla="*/ 0 w 39867"/>
                <a:gd name="connsiteY2" fmla="*/ 19955 h 39910"/>
                <a:gd name="connsiteX3" fmla="*/ 19934 w 39867"/>
                <a:gd name="connsiteY3" fmla="*/ 0 h 39910"/>
                <a:gd name="connsiteX4" fmla="*/ 39867 w 39867"/>
                <a:gd name="connsiteY4" fmla="*/ 19955 h 3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67" h="39910">
                  <a:moveTo>
                    <a:pt x="39867" y="19955"/>
                  </a:moveTo>
                  <a:cubicBezTo>
                    <a:pt x="39867" y="30977"/>
                    <a:pt x="30943" y="39911"/>
                    <a:pt x="19934" y="39911"/>
                  </a:cubicBezTo>
                  <a:cubicBezTo>
                    <a:pt x="8925" y="39911"/>
                    <a:pt x="0" y="30977"/>
                    <a:pt x="0" y="19955"/>
                  </a:cubicBezTo>
                  <a:cubicBezTo>
                    <a:pt x="0" y="8934"/>
                    <a:pt x="8925" y="0"/>
                    <a:pt x="19934" y="0"/>
                  </a:cubicBezTo>
                  <a:cubicBezTo>
                    <a:pt x="30943" y="0"/>
                    <a:pt x="39867" y="8934"/>
                    <a:pt x="39867" y="19955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que 2">
            <a:extLst>
              <a:ext uri="{FF2B5EF4-FFF2-40B4-BE49-F238E27FC236}">
                <a16:creationId xmlns:a16="http://schemas.microsoft.com/office/drawing/2014/main" id="{68F3A3CA-CD4E-5A46-DF25-2136BAE2FCF5}"/>
              </a:ext>
            </a:extLst>
          </p:cNvPr>
          <p:cNvGrpSpPr/>
          <p:nvPr/>
        </p:nvGrpSpPr>
        <p:grpSpPr>
          <a:xfrm>
            <a:off x="4399240" y="3396007"/>
            <a:ext cx="624675" cy="625360"/>
            <a:chOff x="3801083" y="3462875"/>
            <a:chExt cx="624675" cy="625360"/>
          </a:xfrm>
        </p:grpSpPr>
        <p:sp>
          <p:nvSpPr>
            <p:cNvPr id="70" name="Forme libre 387">
              <a:extLst>
                <a:ext uri="{FF2B5EF4-FFF2-40B4-BE49-F238E27FC236}">
                  <a16:creationId xmlns:a16="http://schemas.microsoft.com/office/drawing/2014/main" id="{73AF1124-60A3-9C81-68D1-2AA8350D2D9F}"/>
                </a:ext>
              </a:extLst>
            </p:cNvPr>
            <p:cNvSpPr/>
            <p:nvPr/>
          </p:nvSpPr>
          <p:spPr>
            <a:xfrm>
              <a:off x="3801083" y="3462875"/>
              <a:ext cx="624675" cy="625360"/>
            </a:xfrm>
            <a:custGeom>
              <a:avLst/>
              <a:gdLst>
                <a:gd name="connsiteX0" fmla="*/ 624675 w 624675"/>
                <a:gd name="connsiteY0" fmla="*/ 312680 h 625360"/>
                <a:gd name="connsiteX1" fmla="*/ 312337 w 624675"/>
                <a:gd name="connsiteY1" fmla="*/ 625361 h 625360"/>
                <a:gd name="connsiteX2" fmla="*/ 0 w 624675"/>
                <a:gd name="connsiteY2" fmla="*/ 312680 h 625360"/>
                <a:gd name="connsiteX3" fmla="*/ 312337 w 624675"/>
                <a:gd name="connsiteY3" fmla="*/ 0 h 625360"/>
                <a:gd name="connsiteX4" fmla="*/ 624675 w 624675"/>
                <a:gd name="connsiteY4" fmla="*/ 312680 h 62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675" h="625360">
                  <a:moveTo>
                    <a:pt x="624675" y="312680"/>
                  </a:moveTo>
                  <a:cubicBezTo>
                    <a:pt x="624675" y="485369"/>
                    <a:pt x="484837" y="625361"/>
                    <a:pt x="312337" y="625361"/>
                  </a:cubicBezTo>
                  <a:cubicBezTo>
                    <a:pt x="139838" y="625361"/>
                    <a:pt x="0" y="485369"/>
                    <a:pt x="0" y="312680"/>
                  </a:cubicBezTo>
                  <a:cubicBezTo>
                    <a:pt x="0" y="139992"/>
                    <a:pt x="139838" y="0"/>
                    <a:pt x="312337" y="0"/>
                  </a:cubicBezTo>
                  <a:cubicBezTo>
                    <a:pt x="484837" y="0"/>
                    <a:pt x="624675" y="139992"/>
                    <a:pt x="624675" y="312680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orme libre 388">
              <a:extLst>
                <a:ext uri="{FF2B5EF4-FFF2-40B4-BE49-F238E27FC236}">
                  <a16:creationId xmlns:a16="http://schemas.microsoft.com/office/drawing/2014/main" id="{072704DD-6101-E42B-5A67-E31463D9526C}"/>
                </a:ext>
              </a:extLst>
            </p:cNvPr>
            <p:cNvSpPr/>
            <p:nvPr/>
          </p:nvSpPr>
          <p:spPr>
            <a:xfrm>
              <a:off x="4130256" y="3489976"/>
              <a:ext cx="65188" cy="65259"/>
            </a:xfrm>
            <a:custGeom>
              <a:avLst/>
              <a:gdLst>
                <a:gd name="connsiteX0" fmla="*/ 65188 w 65188"/>
                <a:gd name="connsiteY0" fmla="*/ 32630 h 65259"/>
                <a:gd name="connsiteX1" fmla="*/ 32594 w 65188"/>
                <a:gd name="connsiteY1" fmla="*/ 65260 h 65259"/>
                <a:gd name="connsiteX2" fmla="*/ -1 w 65188"/>
                <a:gd name="connsiteY2" fmla="*/ 32630 h 65259"/>
                <a:gd name="connsiteX3" fmla="*/ 32594 w 65188"/>
                <a:gd name="connsiteY3" fmla="*/ 0 h 65259"/>
                <a:gd name="connsiteX4" fmla="*/ 65188 w 65188"/>
                <a:gd name="connsiteY4" fmla="*/ 32630 h 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8" h="65259">
                  <a:moveTo>
                    <a:pt x="65188" y="32630"/>
                  </a:moveTo>
                  <a:cubicBezTo>
                    <a:pt x="65188" y="50651"/>
                    <a:pt x="50595" y="65260"/>
                    <a:pt x="32594" y="65260"/>
                  </a:cubicBezTo>
                  <a:cubicBezTo>
                    <a:pt x="14593" y="65260"/>
                    <a:pt x="-1" y="50651"/>
                    <a:pt x="-1" y="32630"/>
                  </a:cubicBezTo>
                  <a:cubicBezTo>
                    <a:pt x="-1" y="14609"/>
                    <a:pt x="14592" y="0"/>
                    <a:pt x="32594" y="0"/>
                  </a:cubicBezTo>
                  <a:cubicBezTo>
                    <a:pt x="50595" y="0"/>
                    <a:pt x="65188" y="14609"/>
                    <a:pt x="65188" y="32630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orme libre 389">
              <a:extLst>
                <a:ext uri="{FF2B5EF4-FFF2-40B4-BE49-F238E27FC236}">
                  <a16:creationId xmlns:a16="http://schemas.microsoft.com/office/drawing/2014/main" id="{920E66C4-6ACF-27B7-73AF-BE869D1C9B83}"/>
                </a:ext>
              </a:extLst>
            </p:cNvPr>
            <p:cNvSpPr/>
            <p:nvPr/>
          </p:nvSpPr>
          <p:spPr>
            <a:xfrm>
              <a:off x="4209452" y="3585978"/>
              <a:ext cx="51719" cy="51776"/>
            </a:xfrm>
            <a:custGeom>
              <a:avLst/>
              <a:gdLst>
                <a:gd name="connsiteX0" fmla="*/ 51719 w 51719"/>
                <a:gd name="connsiteY0" fmla="*/ 25888 h 51776"/>
                <a:gd name="connsiteX1" fmla="*/ 25860 w 51719"/>
                <a:gd name="connsiteY1" fmla="*/ 51776 h 51776"/>
                <a:gd name="connsiteX2" fmla="*/ 0 w 51719"/>
                <a:gd name="connsiteY2" fmla="*/ 25888 h 51776"/>
                <a:gd name="connsiteX3" fmla="*/ 25860 w 51719"/>
                <a:gd name="connsiteY3" fmla="*/ 0 h 51776"/>
                <a:gd name="connsiteX4" fmla="*/ 51719 w 51719"/>
                <a:gd name="connsiteY4" fmla="*/ 25888 h 5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9" h="51776">
                  <a:moveTo>
                    <a:pt x="51719" y="25888"/>
                  </a:moveTo>
                  <a:cubicBezTo>
                    <a:pt x="51719" y="40186"/>
                    <a:pt x="40142" y="51776"/>
                    <a:pt x="25860" y="51776"/>
                  </a:cubicBezTo>
                  <a:cubicBezTo>
                    <a:pt x="11577" y="51776"/>
                    <a:pt x="0" y="40186"/>
                    <a:pt x="0" y="25888"/>
                  </a:cubicBezTo>
                  <a:cubicBezTo>
                    <a:pt x="0" y="11590"/>
                    <a:pt x="11577" y="0"/>
                    <a:pt x="25860" y="0"/>
                  </a:cubicBezTo>
                  <a:cubicBezTo>
                    <a:pt x="40142" y="0"/>
                    <a:pt x="51719" y="11591"/>
                    <a:pt x="51719" y="2588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orme libre 390">
              <a:extLst>
                <a:ext uri="{FF2B5EF4-FFF2-40B4-BE49-F238E27FC236}">
                  <a16:creationId xmlns:a16="http://schemas.microsoft.com/office/drawing/2014/main" id="{0A84657B-980B-B721-61E3-90382D6D6036}"/>
                </a:ext>
              </a:extLst>
            </p:cNvPr>
            <p:cNvSpPr/>
            <p:nvPr/>
          </p:nvSpPr>
          <p:spPr>
            <a:xfrm>
              <a:off x="4285819" y="3603237"/>
              <a:ext cx="65188" cy="65259"/>
            </a:xfrm>
            <a:custGeom>
              <a:avLst/>
              <a:gdLst>
                <a:gd name="connsiteX0" fmla="*/ 65188 w 65188"/>
                <a:gd name="connsiteY0" fmla="*/ 32630 h 65259"/>
                <a:gd name="connsiteX1" fmla="*/ 32594 w 65188"/>
                <a:gd name="connsiteY1" fmla="*/ 65260 h 65259"/>
                <a:gd name="connsiteX2" fmla="*/ 0 w 65188"/>
                <a:gd name="connsiteY2" fmla="*/ 32630 h 65259"/>
                <a:gd name="connsiteX3" fmla="*/ 32594 w 65188"/>
                <a:gd name="connsiteY3" fmla="*/ 0 h 65259"/>
                <a:gd name="connsiteX4" fmla="*/ 65188 w 65188"/>
                <a:gd name="connsiteY4" fmla="*/ 32630 h 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8" h="65259">
                  <a:moveTo>
                    <a:pt x="65188" y="32630"/>
                  </a:moveTo>
                  <a:cubicBezTo>
                    <a:pt x="65188" y="50651"/>
                    <a:pt x="50595" y="65260"/>
                    <a:pt x="32594" y="65260"/>
                  </a:cubicBezTo>
                  <a:cubicBezTo>
                    <a:pt x="14593" y="65260"/>
                    <a:pt x="0" y="50651"/>
                    <a:pt x="0" y="32630"/>
                  </a:cubicBezTo>
                  <a:cubicBezTo>
                    <a:pt x="0" y="14609"/>
                    <a:pt x="14593" y="0"/>
                    <a:pt x="32594" y="0"/>
                  </a:cubicBezTo>
                  <a:cubicBezTo>
                    <a:pt x="50595" y="0"/>
                    <a:pt x="65188" y="14609"/>
                    <a:pt x="65188" y="32630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orme libre 391">
              <a:extLst>
                <a:ext uri="{FF2B5EF4-FFF2-40B4-BE49-F238E27FC236}">
                  <a16:creationId xmlns:a16="http://schemas.microsoft.com/office/drawing/2014/main" id="{B7876C88-C94E-C54D-9535-8F507B1E445B}"/>
                </a:ext>
              </a:extLst>
            </p:cNvPr>
            <p:cNvSpPr/>
            <p:nvPr/>
          </p:nvSpPr>
          <p:spPr>
            <a:xfrm>
              <a:off x="4296594" y="3714071"/>
              <a:ext cx="51719" cy="51776"/>
            </a:xfrm>
            <a:custGeom>
              <a:avLst/>
              <a:gdLst>
                <a:gd name="connsiteX0" fmla="*/ 51719 w 51719"/>
                <a:gd name="connsiteY0" fmla="*/ 25888 h 51776"/>
                <a:gd name="connsiteX1" fmla="*/ 25860 w 51719"/>
                <a:gd name="connsiteY1" fmla="*/ 51776 h 51776"/>
                <a:gd name="connsiteX2" fmla="*/ 0 w 51719"/>
                <a:gd name="connsiteY2" fmla="*/ 25888 h 51776"/>
                <a:gd name="connsiteX3" fmla="*/ 25860 w 51719"/>
                <a:gd name="connsiteY3" fmla="*/ 0 h 51776"/>
                <a:gd name="connsiteX4" fmla="*/ 51719 w 51719"/>
                <a:gd name="connsiteY4" fmla="*/ 25888 h 5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9" h="51776">
                  <a:moveTo>
                    <a:pt x="51719" y="25888"/>
                  </a:moveTo>
                  <a:cubicBezTo>
                    <a:pt x="51719" y="40186"/>
                    <a:pt x="40142" y="51776"/>
                    <a:pt x="25860" y="51776"/>
                  </a:cubicBezTo>
                  <a:cubicBezTo>
                    <a:pt x="11577" y="51776"/>
                    <a:pt x="0" y="40186"/>
                    <a:pt x="0" y="25888"/>
                  </a:cubicBezTo>
                  <a:cubicBezTo>
                    <a:pt x="0" y="11590"/>
                    <a:pt x="11577" y="0"/>
                    <a:pt x="25860" y="0"/>
                  </a:cubicBezTo>
                  <a:cubicBezTo>
                    <a:pt x="40142" y="0"/>
                    <a:pt x="51719" y="11591"/>
                    <a:pt x="51719" y="2588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orme libre 392">
              <a:extLst>
                <a:ext uri="{FF2B5EF4-FFF2-40B4-BE49-F238E27FC236}">
                  <a16:creationId xmlns:a16="http://schemas.microsoft.com/office/drawing/2014/main" id="{F93FE26E-504C-D187-DE06-7D9B19F35831}"/>
                </a:ext>
              </a:extLst>
            </p:cNvPr>
            <p:cNvSpPr/>
            <p:nvPr/>
          </p:nvSpPr>
          <p:spPr>
            <a:xfrm>
              <a:off x="3854303" y="3543842"/>
              <a:ext cx="444734" cy="499080"/>
            </a:xfrm>
            <a:custGeom>
              <a:avLst/>
              <a:gdLst>
                <a:gd name="connsiteX0" fmla="*/ 52508 w 444734"/>
                <a:gd name="connsiteY0" fmla="*/ 39440 h 499080"/>
                <a:gd name="connsiteX1" fmla="*/ 9139 w 444734"/>
                <a:gd name="connsiteY1" fmla="*/ 145959 h 499080"/>
                <a:gd name="connsiteX2" fmla="*/ 4964 w 444734"/>
                <a:gd name="connsiteY2" fmla="*/ 273512 h 499080"/>
                <a:gd name="connsiteX3" fmla="*/ 76347 w 444734"/>
                <a:gd name="connsiteY3" fmla="*/ 416436 h 499080"/>
                <a:gd name="connsiteX4" fmla="*/ 164567 w 444734"/>
                <a:gd name="connsiteY4" fmla="*/ 479539 h 499080"/>
                <a:gd name="connsiteX5" fmla="*/ 287805 w 444734"/>
                <a:gd name="connsiteY5" fmla="*/ 496393 h 499080"/>
                <a:gd name="connsiteX6" fmla="*/ 420875 w 444734"/>
                <a:gd name="connsiteY6" fmla="*/ 415088 h 499080"/>
                <a:gd name="connsiteX7" fmla="*/ 444714 w 444734"/>
                <a:gd name="connsiteY7" fmla="*/ 314097 h 499080"/>
                <a:gd name="connsiteX8" fmla="*/ 416700 w 444734"/>
                <a:gd name="connsiteY8" fmla="*/ 206095 h 499080"/>
                <a:gd name="connsiteX9" fmla="*/ 310298 w 444734"/>
                <a:gd name="connsiteY9" fmla="*/ 86902 h 499080"/>
                <a:gd name="connsiteX10" fmla="*/ 185713 w 444734"/>
                <a:gd name="connsiteY10" fmla="*/ 5597 h 499080"/>
                <a:gd name="connsiteX11" fmla="*/ 93318 w 444734"/>
                <a:gd name="connsiteY11" fmla="*/ 15440 h 499080"/>
                <a:gd name="connsiteX12" fmla="*/ 62475 w 444734"/>
                <a:gd name="connsiteY12" fmla="*/ 133150 h 499080"/>
                <a:gd name="connsiteX13" fmla="*/ 54124 w 444734"/>
                <a:gd name="connsiteY13" fmla="*/ 239669 h 499080"/>
                <a:gd name="connsiteX14" fmla="*/ 98975 w 444734"/>
                <a:gd name="connsiteY14" fmla="*/ 361694 h 499080"/>
                <a:gd name="connsiteX15" fmla="*/ 190022 w 444734"/>
                <a:gd name="connsiteY15" fmla="*/ 434639 h 499080"/>
                <a:gd name="connsiteX16" fmla="*/ 282417 w 444734"/>
                <a:gd name="connsiteY16" fmla="*/ 455673 h 499080"/>
                <a:gd name="connsiteX17" fmla="*/ 349626 w 444734"/>
                <a:gd name="connsiteY17" fmla="*/ 412256 h 499080"/>
                <a:gd name="connsiteX18" fmla="*/ 362286 w 444734"/>
                <a:gd name="connsiteY18" fmla="*/ 293063 h 499080"/>
                <a:gd name="connsiteX19" fmla="*/ 337100 w 444734"/>
                <a:gd name="connsiteY19" fmla="*/ 193555 h 499080"/>
                <a:gd name="connsiteX20" fmla="*/ 244705 w 444734"/>
                <a:gd name="connsiteY20" fmla="*/ 96879 h 499080"/>
                <a:gd name="connsiteX21" fmla="*/ 159314 w 444734"/>
                <a:gd name="connsiteY21" fmla="*/ 64654 h 499080"/>
                <a:gd name="connsiteX22" fmla="*/ 122949 w 444734"/>
                <a:gd name="connsiteY22" fmla="*/ 168341 h 499080"/>
                <a:gd name="connsiteX23" fmla="*/ 125777 w 444734"/>
                <a:gd name="connsiteY23" fmla="*/ 316929 h 499080"/>
                <a:gd name="connsiteX24" fmla="*/ 180325 w 444734"/>
                <a:gd name="connsiteY24" fmla="*/ 375851 h 499080"/>
                <a:gd name="connsiteX25" fmla="*/ 292384 w 444734"/>
                <a:gd name="connsiteY25" fmla="*/ 377200 h 499080"/>
                <a:gd name="connsiteX26" fmla="*/ 305045 w 444734"/>
                <a:gd name="connsiteY26" fmla="*/ 293063 h 499080"/>
                <a:gd name="connsiteX27" fmla="*/ 257500 w 444734"/>
                <a:gd name="connsiteY27" fmla="*/ 182364 h 499080"/>
                <a:gd name="connsiteX28" fmla="*/ 193120 w 444734"/>
                <a:gd name="connsiteY28" fmla="*/ 152970 h 499080"/>
                <a:gd name="connsiteX29" fmla="*/ 177766 w 444734"/>
                <a:gd name="connsiteY29" fmla="*/ 209061 h 499080"/>
                <a:gd name="connsiteX30" fmla="*/ 179113 w 444734"/>
                <a:gd name="connsiteY30" fmla="*/ 289018 h 499080"/>
                <a:gd name="connsiteX31" fmla="*/ 223964 w 444734"/>
                <a:gd name="connsiteY31" fmla="*/ 343626 h 499080"/>
                <a:gd name="connsiteX32" fmla="*/ 247803 w 444734"/>
                <a:gd name="connsiteY32" fmla="*/ 314232 h 499080"/>
                <a:gd name="connsiteX33" fmla="*/ 244975 w 444734"/>
                <a:gd name="connsiteY33" fmla="*/ 249781 h 499080"/>
                <a:gd name="connsiteX34" fmla="*/ 221135 w 444734"/>
                <a:gd name="connsiteY34" fmla="*/ 224567 h 499080"/>
                <a:gd name="connsiteX35" fmla="*/ 221135 w 444734"/>
                <a:gd name="connsiteY35" fmla="*/ 263804 h 4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4734" h="499080">
                  <a:moveTo>
                    <a:pt x="52508" y="39440"/>
                  </a:moveTo>
                  <a:cubicBezTo>
                    <a:pt x="38500" y="62227"/>
                    <a:pt x="19779" y="98363"/>
                    <a:pt x="9139" y="145959"/>
                  </a:cubicBezTo>
                  <a:cubicBezTo>
                    <a:pt x="3752" y="169825"/>
                    <a:pt x="-5946" y="215533"/>
                    <a:pt x="4964" y="273512"/>
                  </a:cubicBezTo>
                  <a:cubicBezTo>
                    <a:pt x="20048" y="353873"/>
                    <a:pt x="64899" y="404166"/>
                    <a:pt x="76347" y="416436"/>
                  </a:cubicBezTo>
                  <a:cubicBezTo>
                    <a:pt x="89412" y="430324"/>
                    <a:pt x="117427" y="459853"/>
                    <a:pt x="164567" y="479539"/>
                  </a:cubicBezTo>
                  <a:cubicBezTo>
                    <a:pt x="183558" y="487494"/>
                    <a:pt x="229351" y="505966"/>
                    <a:pt x="287805" y="496393"/>
                  </a:cubicBezTo>
                  <a:cubicBezTo>
                    <a:pt x="304102" y="493696"/>
                    <a:pt x="380469" y="481157"/>
                    <a:pt x="420875" y="415088"/>
                  </a:cubicBezTo>
                  <a:cubicBezTo>
                    <a:pt x="444984" y="375582"/>
                    <a:pt x="444849" y="335671"/>
                    <a:pt x="444714" y="314097"/>
                  </a:cubicBezTo>
                  <a:cubicBezTo>
                    <a:pt x="444445" y="262725"/>
                    <a:pt x="426262" y="225376"/>
                    <a:pt x="416700" y="206095"/>
                  </a:cubicBezTo>
                  <a:cubicBezTo>
                    <a:pt x="394342" y="161330"/>
                    <a:pt x="366327" y="136521"/>
                    <a:pt x="310298" y="86902"/>
                  </a:cubicBezTo>
                  <a:cubicBezTo>
                    <a:pt x="256019" y="38901"/>
                    <a:pt x="228139" y="14765"/>
                    <a:pt x="185713" y="5597"/>
                  </a:cubicBezTo>
                  <a:cubicBezTo>
                    <a:pt x="165240" y="1147"/>
                    <a:pt x="121871" y="-8156"/>
                    <a:pt x="93318" y="15440"/>
                  </a:cubicBezTo>
                  <a:cubicBezTo>
                    <a:pt x="84159" y="22990"/>
                    <a:pt x="74866" y="35125"/>
                    <a:pt x="62475" y="133150"/>
                  </a:cubicBezTo>
                  <a:cubicBezTo>
                    <a:pt x="55336" y="189645"/>
                    <a:pt x="51700" y="217960"/>
                    <a:pt x="54124" y="239669"/>
                  </a:cubicBezTo>
                  <a:cubicBezTo>
                    <a:pt x="56549" y="262725"/>
                    <a:pt x="62609" y="312479"/>
                    <a:pt x="98975" y="361694"/>
                  </a:cubicBezTo>
                  <a:cubicBezTo>
                    <a:pt x="131703" y="405919"/>
                    <a:pt x="171301" y="425605"/>
                    <a:pt x="190022" y="434639"/>
                  </a:cubicBezTo>
                  <a:cubicBezTo>
                    <a:pt x="220866" y="449471"/>
                    <a:pt x="247938" y="462550"/>
                    <a:pt x="282417" y="455673"/>
                  </a:cubicBezTo>
                  <a:cubicBezTo>
                    <a:pt x="287536" y="454594"/>
                    <a:pt x="325787" y="446370"/>
                    <a:pt x="349626" y="412256"/>
                  </a:cubicBezTo>
                  <a:cubicBezTo>
                    <a:pt x="371849" y="380301"/>
                    <a:pt x="367943" y="344974"/>
                    <a:pt x="362286" y="293063"/>
                  </a:cubicBezTo>
                  <a:cubicBezTo>
                    <a:pt x="358515" y="259355"/>
                    <a:pt x="355148" y="229152"/>
                    <a:pt x="337100" y="193555"/>
                  </a:cubicBezTo>
                  <a:cubicBezTo>
                    <a:pt x="310432" y="141240"/>
                    <a:pt x="271104" y="114273"/>
                    <a:pt x="244705" y="96879"/>
                  </a:cubicBezTo>
                  <a:cubicBezTo>
                    <a:pt x="208340" y="72744"/>
                    <a:pt x="181672" y="55081"/>
                    <a:pt x="159314" y="64654"/>
                  </a:cubicBezTo>
                  <a:cubicBezTo>
                    <a:pt x="137899" y="73823"/>
                    <a:pt x="132646" y="105509"/>
                    <a:pt x="122949" y="168341"/>
                  </a:cubicBezTo>
                  <a:cubicBezTo>
                    <a:pt x="111770" y="241017"/>
                    <a:pt x="106517" y="278097"/>
                    <a:pt x="125777" y="316929"/>
                  </a:cubicBezTo>
                  <a:cubicBezTo>
                    <a:pt x="130626" y="326772"/>
                    <a:pt x="146115" y="356974"/>
                    <a:pt x="180325" y="375851"/>
                  </a:cubicBezTo>
                  <a:cubicBezTo>
                    <a:pt x="211303" y="392840"/>
                    <a:pt x="265178" y="404571"/>
                    <a:pt x="292384" y="377200"/>
                  </a:cubicBezTo>
                  <a:cubicBezTo>
                    <a:pt x="311644" y="357784"/>
                    <a:pt x="308547" y="327581"/>
                    <a:pt x="305045" y="293063"/>
                  </a:cubicBezTo>
                  <a:cubicBezTo>
                    <a:pt x="302755" y="270950"/>
                    <a:pt x="296829" y="220253"/>
                    <a:pt x="257500" y="182364"/>
                  </a:cubicBezTo>
                  <a:cubicBezTo>
                    <a:pt x="253190" y="178184"/>
                    <a:pt x="214401" y="141375"/>
                    <a:pt x="193120" y="152970"/>
                  </a:cubicBezTo>
                  <a:cubicBezTo>
                    <a:pt x="183288" y="158229"/>
                    <a:pt x="181268" y="175218"/>
                    <a:pt x="177766" y="209061"/>
                  </a:cubicBezTo>
                  <a:cubicBezTo>
                    <a:pt x="173726" y="247219"/>
                    <a:pt x="171705" y="266231"/>
                    <a:pt x="179113" y="289018"/>
                  </a:cubicBezTo>
                  <a:cubicBezTo>
                    <a:pt x="186790" y="312344"/>
                    <a:pt x="205781" y="345918"/>
                    <a:pt x="223964" y="343626"/>
                  </a:cubicBezTo>
                  <a:cubicBezTo>
                    <a:pt x="236489" y="342143"/>
                    <a:pt x="243763" y="324075"/>
                    <a:pt x="247803" y="314232"/>
                  </a:cubicBezTo>
                  <a:cubicBezTo>
                    <a:pt x="248746" y="311805"/>
                    <a:pt x="260598" y="280928"/>
                    <a:pt x="244975" y="249781"/>
                  </a:cubicBezTo>
                  <a:cubicBezTo>
                    <a:pt x="238779" y="237377"/>
                    <a:pt x="226792" y="222275"/>
                    <a:pt x="221135" y="224567"/>
                  </a:cubicBezTo>
                  <a:cubicBezTo>
                    <a:pt x="213997" y="227399"/>
                    <a:pt x="219654" y="256793"/>
                    <a:pt x="221135" y="263804"/>
                  </a:cubicBezTo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aphique 2">
            <a:extLst>
              <a:ext uri="{FF2B5EF4-FFF2-40B4-BE49-F238E27FC236}">
                <a16:creationId xmlns:a16="http://schemas.microsoft.com/office/drawing/2014/main" id="{73F9882B-20DE-7BA5-D2E5-6F307EE0FCA3}"/>
              </a:ext>
            </a:extLst>
          </p:cNvPr>
          <p:cNvGrpSpPr/>
          <p:nvPr/>
        </p:nvGrpSpPr>
        <p:grpSpPr>
          <a:xfrm>
            <a:off x="4481803" y="2750699"/>
            <a:ext cx="480830" cy="481358"/>
            <a:chOff x="3875968" y="2838458"/>
            <a:chExt cx="480830" cy="481358"/>
          </a:xfrm>
        </p:grpSpPr>
        <p:sp>
          <p:nvSpPr>
            <p:cNvPr id="77" name="Forme libre 394">
              <a:extLst>
                <a:ext uri="{FF2B5EF4-FFF2-40B4-BE49-F238E27FC236}">
                  <a16:creationId xmlns:a16="http://schemas.microsoft.com/office/drawing/2014/main" id="{703ADF6C-15E1-89E1-67B3-9F1C1C679229}"/>
                </a:ext>
              </a:extLst>
            </p:cNvPr>
            <p:cNvSpPr/>
            <p:nvPr/>
          </p:nvSpPr>
          <p:spPr>
            <a:xfrm>
              <a:off x="3875968" y="2838458"/>
              <a:ext cx="480830" cy="481358"/>
            </a:xfrm>
            <a:custGeom>
              <a:avLst/>
              <a:gdLst>
                <a:gd name="connsiteX0" fmla="*/ 480830 w 480830"/>
                <a:gd name="connsiteY0" fmla="*/ 240679 h 481358"/>
                <a:gd name="connsiteX1" fmla="*/ 240415 w 480830"/>
                <a:gd name="connsiteY1" fmla="*/ 481358 h 481358"/>
                <a:gd name="connsiteX2" fmla="*/ 0 w 480830"/>
                <a:gd name="connsiteY2" fmla="*/ 240679 h 481358"/>
                <a:gd name="connsiteX3" fmla="*/ 240415 w 480830"/>
                <a:gd name="connsiteY3" fmla="*/ 0 h 481358"/>
                <a:gd name="connsiteX4" fmla="*/ 480830 w 480830"/>
                <a:gd name="connsiteY4" fmla="*/ 240679 h 48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830" h="481358">
                  <a:moveTo>
                    <a:pt x="480830" y="240679"/>
                  </a:moveTo>
                  <a:cubicBezTo>
                    <a:pt x="480830" y="373602"/>
                    <a:pt x="373192" y="481358"/>
                    <a:pt x="240415" y="481358"/>
                  </a:cubicBezTo>
                  <a:cubicBezTo>
                    <a:pt x="107637" y="481358"/>
                    <a:pt x="0" y="373603"/>
                    <a:pt x="0" y="240679"/>
                  </a:cubicBezTo>
                  <a:cubicBezTo>
                    <a:pt x="0" y="107756"/>
                    <a:pt x="107637" y="0"/>
                    <a:pt x="240415" y="0"/>
                  </a:cubicBezTo>
                  <a:cubicBezTo>
                    <a:pt x="373192" y="0"/>
                    <a:pt x="480830" y="107756"/>
                    <a:pt x="480830" y="240679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orme libre 395">
              <a:extLst>
                <a:ext uri="{FF2B5EF4-FFF2-40B4-BE49-F238E27FC236}">
                  <a16:creationId xmlns:a16="http://schemas.microsoft.com/office/drawing/2014/main" id="{9DA49778-805A-FC8D-B350-F7EDE8D3F6F4}"/>
                </a:ext>
              </a:extLst>
            </p:cNvPr>
            <p:cNvSpPr/>
            <p:nvPr/>
          </p:nvSpPr>
          <p:spPr>
            <a:xfrm>
              <a:off x="4129313" y="2859222"/>
              <a:ext cx="50103" cy="50158"/>
            </a:xfrm>
            <a:custGeom>
              <a:avLst/>
              <a:gdLst>
                <a:gd name="connsiteX0" fmla="*/ 50103 w 50103"/>
                <a:gd name="connsiteY0" fmla="*/ 25079 h 50158"/>
                <a:gd name="connsiteX1" fmla="*/ 25052 w 50103"/>
                <a:gd name="connsiteY1" fmla="*/ 50158 h 50158"/>
                <a:gd name="connsiteX2" fmla="*/ 0 w 50103"/>
                <a:gd name="connsiteY2" fmla="*/ 25079 h 50158"/>
                <a:gd name="connsiteX3" fmla="*/ 25052 w 50103"/>
                <a:gd name="connsiteY3" fmla="*/ 0 h 50158"/>
                <a:gd name="connsiteX4" fmla="*/ 50103 w 50103"/>
                <a:gd name="connsiteY4" fmla="*/ 25079 h 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03" h="50158">
                  <a:moveTo>
                    <a:pt x="50103" y="25079"/>
                  </a:moveTo>
                  <a:cubicBezTo>
                    <a:pt x="50103" y="38930"/>
                    <a:pt x="38887" y="50158"/>
                    <a:pt x="25052" y="50158"/>
                  </a:cubicBezTo>
                  <a:cubicBezTo>
                    <a:pt x="11216" y="50158"/>
                    <a:pt x="0" y="38930"/>
                    <a:pt x="0" y="25079"/>
                  </a:cubicBezTo>
                  <a:cubicBezTo>
                    <a:pt x="0" y="11228"/>
                    <a:pt x="11216" y="0"/>
                    <a:pt x="25052" y="0"/>
                  </a:cubicBezTo>
                  <a:cubicBezTo>
                    <a:pt x="38887" y="0"/>
                    <a:pt x="50103" y="11228"/>
                    <a:pt x="50103" y="2507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orme libre 396">
              <a:extLst>
                <a:ext uri="{FF2B5EF4-FFF2-40B4-BE49-F238E27FC236}">
                  <a16:creationId xmlns:a16="http://schemas.microsoft.com/office/drawing/2014/main" id="{EC8966FF-D8B1-3B6D-394E-E1806FEB1C6B}"/>
                </a:ext>
              </a:extLst>
            </p:cNvPr>
            <p:cNvSpPr/>
            <p:nvPr/>
          </p:nvSpPr>
          <p:spPr>
            <a:xfrm>
              <a:off x="4190326" y="2933111"/>
              <a:ext cx="39867" cy="39910"/>
            </a:xfrm>
            <a:custGeom>
              <a:avLst/>
              <a:gdLst>
                <a:gd name="connsiteX0" fmla="*/ 39867 w 39867"/>
                <a:gd name="connsiteY0" fmla="*/ 19955 h 39910"/>
                <a:gd name="connsiteX1" fmla="*/ 19934 w 39867"/>
                <a:gd name="connsiteY1" fmla="*/ 39911 h 39910"/>
                <a:gd name="connsiteX2" fmla="*/ 0 w 39867"/>
                <a:gd name="connsiteY2" fmla="*/ 19955 h 39910"/>
                <a:gd name="connsiteX3" fmla="*/ 19934 w 39867"/>
                <a:gd name="connsiteY3" fmla="*/ 0 h 39910"/>
                <a:gd name="connsiteX4" fmla="*/ 39867 w 39867"/>
                <a:gd name="connsiteY4" fmla="*/ 19955 h 3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67" h="39910">
                  <a:moveTo>
                    <a:pt x="39867" y="19955"/>
                  </a:moveTo>
                  <a:cubicBezTo>
                    <a:pt x="39867" y="30977"/>
                    <a:pt x="30943" y="39911"/>
                    <a:pt x="19934" y="39911"/>
                  </a:cubicBezTo>
                  <a:cubicBezTo>
                    <a:pt x="8924" y="39911"/>
                    <a:pt x="0" y="30977"/>
                    <a:pt x="0" y="19955"/>
                  </a:cubicBezTo>
                  <a:cubicBezTo>
                    <a:pt x="0" y="8934"/>
                    <a:pt x="8924" y="0"/>
                    <a:pt x="19934" y="0"/>
                  </a:cubicBezTo>
                  <a:cubicBezTo>
                    <a:pt x="30943" y="0"/>
                    <a:pt x="39867" y="8934"/>
                    <a:pt x="39867" y="19955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orme libre 397">
              <a:extLst>
                <a:ext uri="{FF2B5EF4-FFF2-40B4-BE49-F238E27FC236}">
                  <a16:creationId xmlns:a16="http://schemas.microsoft.com/office/drawing/2014/main" id="{5800E8D9-6A35-5E4F-B424-F887D49BE414}"/>
                </a:ext>
              </a:extLst>
            </p:cNvPr>
            <p:cNvSpPr/>
            <p:nvPr/>
          </p:nvSpPr>
          <p:spPr>
            <a:xfrm>
              <a:off x="4155846" y="3013607"/>
              <a:ext cx="50103" cy="50158"/>
            </a:xfrm>
            <a:custGeom>
              <a:avLst/>
              <a:gdLst>
                <a:gd name="connsiteX0" fmla="*/ 50103 w 50103"/>
                <a:gd name="connsiteY0" fmla="*/ 25079 h 50158"/>
                <a:gd name="connsiteX1" fmla="*/ 25052 w 50103"/>
                <a:gd name="connsiteY1" fmla="*/ 50158 h 50158"/>
                <a:gd name="connsiteX2" fmla="*/ 0 w 50103"/>
                <a:gd name="connsiteY2" fmla="*/ 25079 h 50158"/>
                <a:gd name="connsiteX3" fmla="*/ 25052 w 50103"/>
                <a:gd name="connsiteY3" fmla="*/ 0 h 50158"/>
                <a:gd name="connsiteX4" fmla="*/ 50103 w 50103"/>
                <a:gd name="connsiteY4" fmla="*/ 25079 h 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03" h="50158">
                  <a:moveTo>
                    <a:pt x="50103" y="25079"/>
                  </a:moveTo>
                  <a:cubicBezTo>
                    <a:pt x="50103" y="38930"/>
                    <a:pt x="38887" y="50158"/>
                    <a:pt x="25052" y="50158"/>
                  </a:cubicBezTo>
                  <a:cubicBezTo>
                    <a:pt x="11216" y="50158"/>
                    <a:pt x="0" y="38930"/>
                    <a:pt x="0" y="25079"/>
                  </a:cubicBezTo>
                  <a:cubicBezTo>
                    <a:pt x="0" y="11228"/>
                    <a:pt x="11216" y="0"/>
                    <a:pt x="25052" y="0"/>
                  </a:cubicBezTo>
                  <a:cubicBezTo>
                    <a:pt x="38887" y="0"/>
                    <a:pt x="50103" y="11228"/>
                    <a:pt x="50103" y="2507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orme libre 398">
              <a:extLst>
                <a:ext uri="{FF2B5EF4-FFF2-40B4-BE49-F238E27FC236}">
                  <a16:creationId xmlns:a16="http://schemas.microsoft.com/office/drawing/2014/main" id="{6B07C147-DD27-57FF-C15C-027B9A56BE2A}"/>
                </a:ext>
              </a:extLst>
            </p:cNvPr>
            <p:cNvSpPr/>
            <p:nvPr/>
          </p:nvSpPr>
          <p:spPr>
            <a:xfrm>
              <a:off x="4257400" y="3031810"/>
              <a:ext cx="39867" cy="39910"/>
            </a:xfrm>
            <a:custGeom>
              <a:avLst/>
              <a:gdLst>
                <a:gd name="connsiteX0" fmla="*/ 39867 w 39867"/>
                <a:gd name="connsiteY0" fmla="*/ 19956 h 39910"/>
                <a:gd name="connsiteX1" fmla="*/ 19933 w 39867"/>
                <a:gd name="connsiteY1" fmla="*/ 39911 h 39910"/>
                <a:gd name="connsiteX2" fmla="*/ 0 w 39867"/>
                <a:gd name="connsiteY2" fmla="*/ 19956 h 39910"/>
                <a:gd name="connsiteX3" fmla="*/ 19933 w 39867"/>
                <a:gd name="connsiteY3" fmla="*/ 0 h 39910"/>
                <a:gd name="connsiteX4" fmla="*/ 39867 w 39867"/>
                <a:gd name="connsiteY4" fmla="*/ 19956 h 3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67" h="39910">
                  <a:moveTo>
                    <a:pt x="39867" y="19956"/>
                  </a:moveTo>
                  <a:cubicBezTo>
                    <a:pt x="39867" y="30977"/>
                    <a:pt x="30942" y="39911"/>
                    <a:pt x="19933" y="39911"/>
                  </a:cubicBezTo>
                  <a:cubicBezTo>
                    <a:pt x="8924" y="39911"/>
                    <a:pt x="0" y="30977"/>
                    <a:pt x="0" y="19956"/>
                  </a:cubicBezTo>
                  <a:cubicBezTo>
                    <a:pt x="0" y="8934"/>
                    <a:pt x="8924" y="0"/>
                    <a:pt x="19933" y="0"/>
                  </a:cubicBezTo>
                  <a:cubicBezTo>
                    <a:pt x="30942" y="0"/>
                    <a:pt x="39867" y="8934"/>
                    <a:pt x="39867" y="19956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orme libre 399">
              <a:extLst>
                <a:ext uri="{FF2B5EF4-FFF2-40B4-BE49-F238E27FC236}">
                  <a16:creationId xmlns:a16="http://schemas.microsoft.com/office/drawing/2014/main" id="{0A27F248-8331-4146-11D7-724264314345}"/>
                </a:ext>
              </a:extLst>
            </p:cNvPr>
            <p:cNvSpPr/>
            <p:nvPr/>
          </p:nvSpPr>
          <p:spPr>
            <a:xfrm>
              <a:off x="4003381" y="2907088"/>
              <a:ext cx="84044" cy="84136"/>
            </a:xfrm>
            <a:custGeom>
              <a:avLst/>
              <a:gdLst>
                <a:gd name="connsiteX0" fmla="*/ 84044 w 84044"/>
                <a:gd name="connsiteY0" fmla="*/ 42068 h 84136"/>
                <a:gd name="connsiteX1" fmla="*/ 42022 w 84044"/>
                <a:gd name="connsiteY1" fmla="*/ 84137 h 84136"/>
                <a:gd name="connsiteX2" fmla="*/ 0 w 84044"/>
                <a:gd name="connsiteY2" fmla="*/ 42068 h 84136"/>
                <a:gd name="connsiteX3" fmla="*/ 42022 w 84044"/>
                <a:gd name="connsiteY3" fmla="*/ 0 h 84136"/>
                <a:gd name="connsiteX4" fmla="*/ 84044 w 84044"/>
                <a:gd name="connsiteY4" fmla="*/ 42068 h 8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4" h="84136">
                  <a:moveTo>
                    <a:pt x="84044" y="42068"/>
                  </a:moveTo>
                  <a:cubicBezTo>
                    <a:pt x="84044" y="65302"/>
                    <a:pt x="65230" y="84137"/>
                    <a:pt x="42022" y="84137"/>
                  </a:cubicBezTo>
                  <a:cubicBezTo>
                    <a:pt x="18814" y="84137"/>
                    <a:pt x="0" y="65302"/>
                    <a:pt x="0" y="42068"/>
                  </a:cubicBezTo>
                  <a:cubicBezTo>
                    <a:pt x="0" y="18835"/>
                    <a:pt x="18814" y="0"/>
                    <a:pt x="42022" y="0"/>
                  </a:cubicBezTo>
                  <a:cubicBezTo>
                    <a:pt x="65230" y="0"/>
                    <a:pt x="84044" y="18835"/>
                    <a:pt x="84044" y="4206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orme libre 400">
              <a:extLst>
                <a:ext uri="{FF2B5EF4-FFF2-40B4-BE49-F238E27FC236}">
                  <a16:creationId xmlns:a16="http://schemas.microsoft.com/office/drawing/2014/main" id="{D614985A-2E4E-E21D-77DB-12C689B53FCB}"/>
                </a:ext>
              </a:extLst>
            </p:cNvPr>
            <p:cNvSpPr/>
            <p:nvPr/>
          </p:nvSpPr>
          <p:spPr>
            <a:xfrm>
              <a:off x="4006479" y="3036394"/>
              <a:ext cx="66265" cy="66338"/>
            </a:xfrm>
            <a:custGeom>
              <a:avLst/>
              <a:gdLst>
                <a:gd name="connsiteX0" fmla="*/ 66266 w 66265"/>
                <a:gd name="connsiteY0" fmla="*/ 33169 h 66338"/>
                <a:gd name="connsiteX1" fmla="*/ 33133 w 66265"/>
                <a:gd name="connsiteY1" fmla="*/ 66338 h 66338"/>
                <a:gd name="connsiteX2" fmla="*/ 0 w 66265"/>
                <a:gd name="connsiteY2" fmla="*/ 33169 h 66338"/>
                <a:gd name="connsiteX3" fmla="*/ 33133 w 66265"/>
                <a:gd name="connsiteY3" fmla="*/ 0 h 66338"/>
                <a:gd name="connsiteX4" fmla="*/ 66266 w 66265"/>
                <a:gd name="connsiteY4" fmla="*/ 33169 h 6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65" h="66338">
                  <a:moveTo>
                    <a:pt x="66266" y="33169"/>
                  </a:moveTo>
                  <a:cubicBezTo>
                    <a:pt x="66266" y="51488"/>
                    <a:pt x="51432" y="66338"/>
                    <a:pt x="33133" y="66338"/>
                  </a:cubicBezTo>
                  <a:cubicBezTo>
                    <a:pt x="14834" y="66338"/>
                    <a:pt x="0" y="51488"/>
                    <a:pt x="0" y="33169"/>
                  </a:cubicBezTo>
                  <a:cubicBezTo>
                    <a:pt x="0" y="14850"/>
                    <a:pt x="14834" y="0"/>
                    <a:pt x="33133" y="0"/>
                  </a:cubicBezTo>
                  <a:cubicBezTo>
                    <a:pt x="51432" y="0"/>
                    <a:pt x="66266" y="14850"/>
                    <a:pt x="66266" y="3316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orme libre 401">
              <a:extLst>
                <a:ext uri="{FF2B5EF4-FFF2-40B4-BE49-F238E27FC236}">
                  <a16:creationId xmlns:a16="http://schemas.microsoft.com/office/drawing/2014/main" id="{0477F39F-26F3-E292-724A-31F845CBE8AF}"/>
                </a:ext>
              </a:extLst>
            </p:cNvPr>
            <p:cNvSpPr/>
            <p:nvPr/>
          </p:nvSpPr>
          <p:spPr>
            <a:xfrm>
              <a:off x="4145206" y="3123497"/>
              <a:ext cx="82697" cy="82788"/>
            </a:xfrm>
            <a:custGeom>
              <a:avLst/>
              <a:gdLst>
                <a:gd name="connsiteX0" fmla="*/ 82697 w 82697"/>
                <a:gd name="connsiteY0" fmla="*/ 41394 h 82788"/>
                <a:gd name="connsiteX1" fmla="*/ 41348 w 82697"/>
                <a:gd name="connsiteY1" fmla="*/ 82788 h 82788"/>
                <a:gd name="connsiteX2" fmla="*/ 0 w 82697"/>
                <a:gd name="connsiteY2" fmla="*/ 41394 h 82788"/>
                <a:gd name="connsiteX3" fmla="*/ 41348 w 82697"/>
                <a:gd name="connsiteY3" fmla="*/ 0 h 82788"/>
                <a:gd name="connsiteX4" fmla="*/ 82697 w 82697"/>
                <a:gd name="connsiteY4" fmla="*/ 41394 h 8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97" h="82788">
                  <a:moveTo>
                    <a:pt x="82697" y="41394"/>
                  </a:moveTo>
                  <a:cubicBezTo>
                    <a:pt x="82697" y="64255"/>
                    <a:pt x="64185" y="82788"/>
                    <a:pt x="41348" y="82788"/>
                  </a:cubicBezTo>
                  <a:cubicBezTo>
                    <a:pt x="18512" y="82788"/>
                    <a:pt x="0" y="64256"/>
                    <a:pt x="0" y="41394"/>
                  </a:cubicBezTo>
                  <a:cubicBezTo>
                    <a:pt x="0" y="18533"/>
                    <a:pt x="18512" y="0"/>
                    <a:pt x="41348" y="0"/>
                  </a:cubicBezTo>
                  <a:cubicBezTo>
                    <a:pt x="64185" y="0"/>
                    <a:pt x="82697" y="18533"/>
                    <a:pt x="82697" y="41394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orme libre 402">
              <a:extLst>
                <a:ext uri="{FF2B5EF4-FFF2-40B4-BE49-F238E27FC236}">
                  <a16:creationId xmlns:a16="http://schemas.microsoft.com/office/drawing/2014/main" id="{264FA4AC-20B9-9958-16D8-0EF613DF0725}"/>
                </a:ext>
              </a:extLst>
            </p:cNvPr>
            <p:cNvSpPr/>
            <p:nvPr/>
          </p:nvSpPr>
          <p:spPr>
            <a:xfrm>
              <a:off x="3985603" y="3161116"/>
              <a:ext cx="57915" cy="57978"/>
            </a:xfrm>
            <a:custGeom>
              <a:avLst/>
              <a:gdLst>
                <a:gd name="connsiteX0" fmla="*/ 57915 w 57915"/>
                <a:gd name="connsiteY0" fmla="*/ 28989 h 57978"/>
                <a:gd name="connsiteX1" fmla="*/ 28958 w 57915"/>
                <a:gd name="connsiteY1" fmla="*/ 57979 h 57978"/>
                <a:gd name="connsiteX2" fmla="*/ 0 w 57915"/>
                <a:gd name="connsiteY2" fmla="*/ 28989 h 57978"/>
                <a:gd name="connsiteX3" fmla="*/ 28958 w 57915"/>
                <a:gd name="connsiteY3" fmla="*/ 0 h 57978"/>
                <a:gd name="connsiteX4" fmla="*/ 57915 w 57915"/>
                <a:gd name="connsiteY4" fmla="*/ 28989 h 5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15" h="57978">
                  <a:moveTo>
                    <a:pt x="57915" y="28989"/>
                  </a:moveTo>
                  <a:cubicBezTo>
                    <a:pt x="57915" y="45000"/>
                    <a:pt x="44950" y="57979"/>
                    <a:pt x="28958" y="57979"/>
                  </a:cubicBezTo>
                  <a:cubicBezTo>
                    <a:pt x="12965" y="57979"/>
                    <a:pt x="0" y="45000"/>
                    <a:pt x="0" y="28989"/>
                  </a:cubicBezTo>
                  <a:cubicBezTo>
                    <a:pt x="0" y="12979"/>
                    <a:pt x="12965" y="0"/>
                    <a:pt x="28958" y="0"/>
                  </a:cubicBezTo>
                  <a:cubicBezTo>
                    <a:pt x="44950" y="0"/>
                    <a:pt x="57915" y="12979"/>
                    <a:pt x="57915" y="2898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orme libre 403">
              <a:extLst>
                <a:ext uri="{FF2B5EF4-FFF2-40B4-BE49-F238E27FC236}">
                  <a16:creationId xmlns:a16="http://schemas.microsoft.com/office/drawing/2014/main" id="{943BB08C-E23F-5995-EA82-7D3483660B14}"/>
                </a:ext>
              </a:extLst>
            </p:cNvPr>
            <p:cNvSpPr/>
            <p:nvPr/>
          </p:nvSpPr>
          <p:spPr>
            <a:xfrm>
              <a:off x="3917317" y="3014956"/>
              <a:ext cx="50103" cy="50158"/>
            </a:xfrm>
            <a:custGeom>
              <a:avLst/>
              <a:gdLst>
                <a:gd name="connsiteX0" fmla="*/ 50103 w 50103"/>
                <a:gd name="connsiteY0" fmla="*/ 25079 h 50158"/>
                <a:gd name="connsiteX1" fmla="*/ 25052 w 50103"/>
                <a:gd name="connsiteY1" fmla="*/ 50158 h 50158"/>
                <a:gd name="connsiteX2" fmla="*/ 0 w 50103"/>
                <a:gd name="connsiteY2" fmla="*/ 25079 h 50158"/>
                <a:gd name="connsiteX3" fmla="*/ 25052 w 50103"/>
                <a:gd name="connsiteY3" fmla="*/ 0 h 50158"/>
                <a:gd name="connsiteX4" fmla="*/ 50103 w 50103"/>
                <a:gd name="connsiteY4" fmla="*/ 25079 h 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03" h="50158">
                  <a:moveTo>
                    <a:pt x="50103" y="25079"/>
                  </a:moveTo>
                  <a:cubicBezTo>
                    <a:pt x="50103" y="38930"/>
                    <a:pt x="38887" y="50158"/>
                    <a:pt x="25052" y="50158"/>
                  </a:cubicBezTo>
                  <a:cubicBezTo>
                    <a:pt x="11216" y="50158"/>
                    <a:pt x="0" y="38930"/>
                    <a:pt x="0" y="25079"/>
                  </a:cubicBezTo>
                  <a:cubicBezTo>
                    <a:pt x="0" y="11228"/>
                    <a:pt x="11217" y="0"/>
                    <a:pt x="25052" y="0"/>
                  </a:cubicBezTo>
                  <a:cubicBezTo>
                    <a:pt x="38887" y="0"/>
                    <a:pt x="50103" y="11228"/>
                    <a:pt x="50103" y="2507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orme libre 404">
              <a:extLst>
                <a:ext uri="{FF2B5EF4-FFF2-40B4-BE49-F238E27FC236}">
                  <a16:creationId xmlns:a16="http://schemas.microsoft.com/office/drawing/2014/main" id="{19F72799-90CD-A640-5CC7-2B1644C6D16E}"/>
                </a:ext>
              </a:extLst>
            </p:cNvPr>
            <p:cNvSpPr/>
            <p:nvPr/>
          </p:nvSpPr>
          <p:spPr>
            <a:xfrm>
              <a:off x="4102511" y="3242286"/>
              <a:ext cx="39867" cy="39910"/>
            </a:xfrm>
            <a:custGeom>
              <a:avLst/>
              <a:gdLst>
                <a:gd name="connsiteX0" fmla="*/ 39867 w 39867"/>
                <a:gd name="connsiteY0" fmla="*/ 19956 h 39910"/>
                <a:gd name="connsiteX1" fmla="*/ 19933 w 39867"/>
                <a:gd name="connsiteY1" fmla="*/ 39911 h 39910"/>
                <a:gd name="connsiteX2" fmla="*/ 0 w 39867"/>
                <a:gd name="connsiteY2" fmla="*/ 19956 h 39910"/>
                <a:gd name="connsiteX3" fmla="*/ 19933 w 39867"/>
                <a:gd name="connsiteY3" fmla="*/ 0 h 39910"/>
                <a:gd name="connsiteX4" fmla="*/ 39867 w 39867"/>
                <a:gd name="connsiteY4" fmla="*/ 19956 h 3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67" h="39910">
                  <a:moveTo>
                    <a:pt x="39867" y="19956"/>
                  </a:moveTo>
                  <a:cubicBezTo>
                    <a:pt x="39867" y="30977"/>
                    <a:pt x="30942" y="39911"/>
                    <a:pt x="19933" y="39911"/>
                  </a:cubicBezTo>
                  <a:cubicBezTo>
                    <a:pt x="8924" y="39911"/>
                    <a:pt x="0" y="30977"/>
                    <a:pt x="0" y="19956"/>
                  </a:cubicBezTo>
                  <a:cubicBezTo>
                    <a:pt x="0" y="8934"/>
                    <a:pt x="8924" y="0"/>
                    <a:pt x="19933" y="0"/>
                  </a:cubicBezTo>
                  <a:cubicBezTo>
                    <a:pt x="30942" y="0"/>
                    <a:pt x="39867" y="8934"/>
                    <a:pt x="39867" y="19956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8" name="Forme libre 405">
            <a:extLst>
              <a:ext uri="{FF2B5EF4-FFF2-40B4-BE49-F238E27FC236}">
                <a16:creationId xmlns:a16="http://schemas.microsoft.com/office/drawing/2014/main" id="{7AA8418A-6FDD-0F45-7773-35A70929695D}"/>
              </a:ext>
            </a:extLst>
          </p:cNvPr>
          <p:cNvSpPr/>
          <p:nvPr/>
        </p:nvSpPr>
        <p:spPr>
          <a:xfrm>
            <a:off x="5534722" y="2759250"/>
            <a:ext cx="286997" cy="127815"/>
          </a:xfrm>
          <a:custGeom>
            <a:avLst/>
            <a:gdLst>
              <a:gd name="connsiteX0" fmla="*/ 250978 w 286997"/>
              <a:gd name="connsiteY0" fmla="*/ 126544 h 127815"/>
              <a:gd name="connsiteX1" fmla="*/ 127201 w 286997"/>
              <a:gd name="connsiteY1" fmla="*/ 110094 h 127815"/>
              <a:gd name="connsiteX2" fmla="*/ 19318 w 286997"/>
              <a:gd name="connsiteY2" fmla="*/ 54003 h 127815"/>
              <a:gd name="connsiteX3" fmla="*/ 1270 w 286997"/>
              <a:gd name="connsiteY3" fmla="*/ 19351 h 127815"/>
              <a:gd name="connsiteX4" fmla="*/ 35884 w 286997"/>
              <a:gd name="connsiteY4" fmla="*/ 1283 h 127815"/>
              <a:gd name="connsiteX5" fmla="*/ 142825 w 286997"/>
              <a:gd name="connsiteY5" fmla="*/ 60475 h 127815"/>
              <a:gd name="connsiteX6" fmla="*/ 267680 w 286997"/>
              <a:gd name="connsiteY6" fmla="*/ 73824 h 127815"/>
              <a:gd name="connsiteX7" fmla="*/ 285727 w 286997"/>
              <a:gd name="connsiteY7" fmla="*/ 108476 h 127815"/>
              <a:gd name="connsiteX8" fmla="*/ 250978 w 286997"/>
              <a:gd name="connsiteY8" fmla="*/ 126544 h 12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97" h="127815">
                <a:moveTo>
                  <a:pt x="250978" y="126544"/>
                </a:moveTo>
                <a:cubicBezTo>
                  <a:pt x="222560" y="127757"/>
                  <a:pt x="178113" y="126274"/>
                  <a:pt x="127201" y="110094"/>
                </a:cubicBezTo>
                <a:cubicBezTo>
                  <a:pt x="77906" y="94453"/>
                  <a:pt x="41676" y="71127"/>
                  <a:pt x="19318" y="54003"/>
                </a:cubicBezTo>
                <a:cubicBezTo>
                  <a:pt x="4906" y="49419"/>
                  <a:pt x="-3310" y="33913"/>
                  <a:pt x="1270" y="19351"/>
                </a:cubicBezTo>
                <a:cubicBezTo>
                  <a:pt x="5849" y="4789"/>
                  <a:pt x="21338" y="-3301"/>
                  <a:pt x="35884" y="1283"/>
                </a:cubicBezTo>
                <a:cubicBezTo>
                  <a:pt x="55953" y="18272"/>
                  <a:pt x="91779" y="44160"/>
                  <a:pt x="142825" y="60475"/>
                </a:cubicBezTo>
                <a:cubicBezTo>
                  <a:pt x="195622" y="77330"/>
                  <a:pt x="241146" y="76386"/>
                  <a:pt x="267680" y="73824"/>
                </a:cubicBezTo>
                <a:cubicBezTo>
                  <a:pt x="282091" y="78408"/>
                  <a:pt x="290307" y="93914"/>
                  <a:pt x="285727" y="108476"/>
                </a:cubicBezTo>
                <a:cubicBezTo>
                  <a:pt x="281013" y="122903"/>
                  <a:pt x="265525" y="131128"/>
                  <a:pt x="250978" y="126544"/>
                </a:cubicBezTo>
                <a:close/>
              </a:path>
            </a:pathLst>
          </a:custGeom>
          <a:solidFill>
            <a:srgbClr val="FBE0EE"/>
          </a:solidFill>
          <a:ln w="10097" cap="flat">
            <a:solidFill>
              <a:srgbClr val="7A3B8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orme libre 406">
            <a:extLst>
              <a:ext uri="{FF2B5EF4-FFF2-40B4-BE49-F238E27FC236}">
                <a16:creationId xmlns:a16="http://schemas.microsoft.com/office/drawing/2014/main" id="{3C64EF48-6533-181C-4BE9-BE3FB3384E02}"/>
              </a:ext>
            </a:extLst>
          </p:cNvPr>
          <p:cNvSpPr/>
          <p:nvPr/>
        </p:nvSpPr>
        <p:spPr>
          <a:xfrm>
            <a:off x="3866421" y="1948697"/>
            <a:ext cx="432612" cy="433087"/>
          </a:xfrm>
          <a:custGeom>
            <a:avLst/>
            <a:gdLst>
              <a:gd name="connsiteX0" fmla="*/ 432612 w 432612"/>
              <a:gd name="connsiteY0" fmla="*/ 216544 h 433087"/>
              <a:gd name="connsiteX1" fmla="*/ 216306 w 432612"/>
              <a:gd name="connsiteY1" fmla="*/ 433087 h 433087"/>
              <a:gd name="connsiteX2" fmla="*/ 0 w 432612"/>
              <a:gd name="connsiteY2" fmla="*/ 216544 h 433087"/>
              <a:gd name="connsiteX3" fmla="*/ 216306 w 432612"/>
              <a:gd name="connsiteY3" fmla="*/ 0 h 433087"/>
              <a:gd name="connsiteX4" fmla="*/ 432612 w 432612"/>
              <a:gd name="connsiteY4" fmla="*/ 216544 h 43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612" h="433087">
                <a:moveTo>
                  <a:pt x="432612" y="216544"/>
                </a:moveTo>
                <a:cubicBezTo>
                  <a:pt x="432612" y="336137"/>
                  <a:pt x="335769" y="433087"/>
                  <a:pt x="216306" y="433087"/>
                </a:cubicBezTo>
                <a:cubicBezTo>
                  <a:pt x="96843" y="433087"/>
                  <a:pt x="0" y="336137"/>
                  <a:pt x="0" y="216544"/>
                </a:cubicBezTo>
                <a:cubicBezTo>
                  <a:pt x="0" y="96950"/>
                  <a:pt x="96843" y="0"/>
                  <a:pt x="216306" y="0"/>
                </a:cubicBezTo>
                <a:cubicBezTo>
                  <a:pt x="335769" y="0"/>
                  <a:pt x="432612" y="96950"/>
                  <a:pt x="432612" y="216544"/>
                </a:cubicBezTo>
                <a:close/>
              </a:path>
            </a:pathLst>
          </a:custGeom>
          <a:gradFill flip="none" rotWithShape="1">
            <a:gsLst>
              <a:gs pos="84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0097" cap="flat">
            <a:solidFill>
              <a:srgbClr val="BFA10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orme libre 407">
            <a:extLst>
              <a:ext uri="{FF2B5EF4-FFF2-40B4-BE49-F238E27FC236}">
                <a16:creationId xmlns:a16="http://schemas.microsoft.com/office/drawing/2014/main" id="{FB738E11-D1BA-B216-E5B0-BF3D4690750E}"/>
              </a:ext>
            </a:extLst>
          </p:cNvPr>
          <p:cNvSpPr/>
          <p:nvPr/>
        </p:nvSpPr>
        <p:spPr>
          <a:xfrm>
            <a:off x="2073746" y="4176427"/>
            <a:ext cx="334560" cy="334928"/>
          </a:xfrm>
          <a:custGeom>
            <a:avLst/>
            <a:gdLst>
              <a:gd name="connsiteX0" fmla="*/ 334561 w 334560"/>
              <a:gd name="connsiteY0" fmla="*/ 167464 h 334928"/>
              <a:gd name="connsiteX1" fmla="*/ 167280 w 334560"/>
              <a:gd name="connsiteY1" fmla="*/ 334928 h 334928"/>
              <a:gd name="connsiteX2" fmla="*/ 0 w 334560"/>
              <a:gd name="connsiteY2" fmla="*/ 167464 h 334928"/>
              <a:gd name="connsiteX3" fmla="*/ 167280 w 334560"/>
              <a:gd name="connsiteY3" fmla="*/ 0 h 334928"/>
              <a:gd name="connsiteX4" fmla="*/ 334561 w 334560"/>
              <a:gd name="connsiteY4" fmla="*/ 167464 h 33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60" h="334928">
                <a:moveTo>
                  <a:pt x="334561" y="167464"/>
                </a:moveTo>
                <a:cubicBezTo>
                  <a:pt x="334561" y="259952"/>
                  <a:pt x="259667" y="334928"/>
                  <a:pt x="167280" y="334928"/>
                </a:cubicBezTo>
                <a:cubicBezTo>
                  <a:pt x="74894" y="334928"/>
                  <a:pt x="0" y="259952"/>
                  <a:pt x="0" y="167464"/>
                </a:cubicBezTo>
                <a:cubicBezTo>
                  <a:pt x="0" y="74976"/>
                  <a:pt x="74894" y="0"/>
                  <a:pt x="167280" y="0"/>
                </a:cubicBezTo>
                <a:cubicBezTo>
                  <a:pt x="259667" y="0"/>
                  <a:pt x="334561" y="74976"/>
                  <a:pt x="334561" y="167464"/>
                </a:cubicBezTo>
                <a:close/>
              </a:path>
            </a:pathLst>
          </a:custGeom>
          <a:gradFill flip="none" rotWithShape="1">
            <a:gsLst>
              <a:gs pos="84000">
                <a:srgbClr val="C700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0097" cap="flat">
            <a:solidFill>
              <a:srgbClr val="5E111A">
                <a:alpha val="8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orme libre 408">
            <a:extLst>
              <a:ext uri="{FF2B5EF4-FFF2-40B4-BE49-F238E27FC236}">
                <a16:creationId xmlns:a16="http://schemas.microsoft.com/office/drawing/2014/main" id="{9DAE17EF-BA6F-DEE5-8233-A606E77BE003}"/>
              </a:ext>
            </a:extLst>
          </p:cNvPr>
          <p:cNvSpPr/>
          <p:nvPr/>
        </p:nvSpPr>
        <p:spPr>
          <a:xfrm>
            <a:off x="4357478" y="5814176"/>
            <a:ext cx="250890" cy="80872"/>
          </a:xfrm>
          <a:custGeom>
            <a:avLst/>
            <a:gdLst>
              <a:gd name="connsiteX0" fmla="*/ 250795 w 250890"/>
              <a:gd name="connsiteY0" fmla="*/ 36892 h 80872"/>
              <a:gd name="connsiteX1" fmla="*/ 145066 w 250890"/>
              <a:gd name="connsiteY1" fmla="*/ 79904 h 80872"/>
              <a:gd name="connsiteX2" fmla="*/ 19943 w 250890"/>
              <a:gd name="connsiteY2" fmla="*/ 43364 h 80872"/>
              <a:gd name="connsiteX3" fmla="*/ 1356 w 250890"/>
              <a:gd name="connsiteY3" fmla="*/ 1565 h 80872"/>
              <a:gd name="connsiteX4" fmla="*/ 31526 w 250890"/>
              <a:gd name="connsiteY4" fmla="*/ 9655 h 80872"/>
              <a:gd name="connsiteX5" fmla="*/ 62100 w 250890"/>
              <a:gd name="connsiteY5" fmla="*/ 35948 h 80872"/>
              <a:gd name="connsiteX6" fmla="*/ 108971 w 250890"/>
              <a:gd name="connsiteY6" fmla="*/ 50780 h 80872"/>
              <a:gd name="connsiteX7" fmla="*/ 165673 w 250890"/>
              <a:gd name="connsiteY7" fmla="*/ 45791 h 80872"/>
              <a:gd name="connsiteX8" fmla="*/ 214565 w 250890"/>
              <a:gd name="connsiteY8" fmla="*/ 29476 h 80872"/>
              <a:gd name="connsiteX9" fmla="*/ 250795 w 250890"/>
              <a:gd name="connsiteY9" fmla="*/ 36892 h 8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890" h="80872">
                <a:moveTo>
                  <a:pt x="250795" y="36892"/>
                </a:moveTo>
                <a:cubicBezTo>
                  <a:pt x="253489" y="50240"/>
                  <a:pt x="198537" y="75455"/>
                  <a:pt x="145066" y="79904"/>
                </a:cubicBezTo>
                <a:cubicBezTo>
                  <a:pt x="129847" y="81117"/>
                  <a:pt x="58463" y="87185"/>
                  <a:pt x="19943" y="43364"/>
                </a:cubicBezTo>
                <a:cubicBezTo>
                  <a:pt x="7552" y="29206"/>
                  <a:pt x="-4031" y="7228"/>
                  <a:pt x="1356" y="1565"/>
                </a:cubicBezTo>
                <a:cubicBezTo>
                  <a:pt x="7013" y="-4502"/>
                  <a:pt x="30448" y="8981"/>
                  <a:pt x="31526" y="9655"/>
                </a:cubicBezTo>
                <a:cubicBezTo>
                  <a:pt x="48631" y="19498"/>
                  <a:pt x="48766" y="27723"/>
                  <a:pt x="62100" y="35948"/>
                </a:cubicBezTo>
                <a:cubicBezTo>
                  <a:pt x="75568" y="44307"/>
                  <a:pt x="86882" y="50645"/>
                  <a:pt x="108971" y="50780"/>
                </a:cubicBezTo>
                <a:cubicBezTo>
                  <a:pt x="113819" y="50780"/>
                  <a:pt x="138467" y="52802"/>
                  <a:pt x="165673" y="45791"/>
                </a:cubicBezTo>
                <a:cubicBezTo>
                  <a:pt x="192880" y="38780"/>
                  <a:pt x="193284" y="39858"/>
                  <a:pt x="214565" y="29476"/>
                </a:cubicBezTo>
                <a:cubicBezTo>
                  <a:pt x="228168" y="22599"/>
                  <a:pt x="247697" y="21386"/>
                  <a:pt x="250795" y="36892"/>
                </a:cubicBezTo>
                <a:close/>
              </a:path>
            </a:pathLst>
          </a:custGeom>
          <a:solidFill>
            <a:srgbClr val="BCE1E1"/>
          </a:solidFill>
          <a:ln w="100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2" name="Graphique 2">
            <a:extLst>
              <a:ext uri="{FF2B5EF4-FFF2-40B4-BE49-F238E27FC236}">
                <a16:creationId xmlns:a16="http://schemas.microsoft.com/office/drawing/2014/main" id="{3029C658-B015-91F3-5A63-F1BCC7F0C44E}"/>
              </a:ext>
            </a:extLst>
          </p:cNvPr>
          <p:cNvGrpSpPr/>
          <p:nvPr/>
        </p:nvGrpSpPr>
        <p:grpSpPr>
          <a:xfrm>
            <a:off x="4055206" y="5209766"/>
            <a:ext cx="532785" cy="454206"/>
            <a:chOff x="3457049" y="5276634"/>
            <a:chExt cx="532785" cy="454206"/>
          </a:xfrm>
        </p:grpSpPr>
        <p:sp>
          <p:nvSpPr>
            <p:cNvPr id="93" name="Forme libre 410">
              <a:extLst>
                <a:ext uri="{FF2B5EF4-FFF2-40B4-BE49-F238E27FC236}">
                  <a16:creationId xmlns:a16="http://schemas.microsoft.com/office/drawing/2014/main" id="{6ECA296B-B3B3-E1B5-F783-46255DC6BE24}"/>
                </a:ext>
              </a:extLst>
            </p:cNvPr>
            <p:cNvSpPr/>
            <p:nvPr/>
          </p:nvSpPr>
          <p:spPr>
            <a:xfrm>
              <a:off x="3457049" y="5276634"/>
              <a:ext cx="532785" cy="454206"/>
            </a:xfrm>
            <a:custGeom>
              <a:avLst/>
              <a:gdLst>
                <a:gd name="connsiteX0" fmla="*/ 9204 w 532785"/>
                <a:gd name="connsiteY0" fmla="*/ 153068 h 454206"/>
                <a:gd name="connsiteX1" fmla="*/ 17151 w 532785"/>
                <a:gd name="connsiteY1" fmla="*/ 262418 h 454206"/>
                <a:gd name="connsiteX2" fmla="*/ 97558 w 532785"/>
                <a:gd name="connsiteY2" fmla="*/ 378240 h 454206"/>
                <a:gd name="connsiteX3" fmla="*/ 218507 w 532785"/>
                <a:gd name="connsiteY3" fmla="*/ 449972 h 454206"/>
                <a:gd name="connsiteX4" fmla="*/ 383901 w 532785"/>
                <a:gd name="connsiteY4" fmla="*/ 419365 h 454206"/>
                <a:gd name="connsiteX5" fmla="*/ 488553 w 532785"/>
                <a:gd name="connsiteY5" fmla="*/ 337925 h 454206"/>
                <a:gd name="connsiteX6" fmla="*/ 532056 w 532785"/>
                <a:gd name="connsiteY6" fmla="*/ 222103 h 454206"/>
                <a:gd name="connsiteX7" fmla="*/ 515355 w 532785"/>
                <a:gd name="connsiteY7" fmla="*/ 111943 h 454206"/>
                <a:gd name="connsiteX8" fmla="*/ 487745 w 532785"/>
                <a:gd name="connsiteY8" fmla="*/ 42773 h 454206"/>
                <a:gd name="connsiteX9" fmla="*/ 458787 w 532785"/>
                <a:gd name="connsiteY9" fmla="*/ 435 h 454206"/>
                <a:gd name="connsiteX10" fmla="*/ 425654 w 532785"/>
                <a:gd name="connsiteY10" fmla="*/ 24031 h 454206"/>
                <a:gd name="connsiteX11" fmla="*/ 460268 w 532785"/>
                <a:gd name="connsiteY11" fmla="*/ 81875 h 454206"/>
                <a:gd name="connsiteX12" fmla="*/ 483704 w 532785"/>
                <a:gd name="connsiteY12" fmla="*/ 142281 h 454206"/>
                <a:gd name="connsiteX13" fmla="*/ 492593 w 532785"/>
                <a:gd name="connsiteY13" fmla="*/ 220215 h 454206"/>
                <a:gd name="connsiteX14" fmla="*/ 467676 w 532785"/>
                <a:gd name="connsiteY14" fmla="*/ 288846 h 454206"/>
                <a:gd name="connsiteX15" fmla="*/ 409626 w 532785"/>
                <a:gd name="connsiteY15" fmla="*/ 350600 h 454206"/>
                <a:gd name="connsiteX16" fmla="*/ 337165 w 532785"/>
                <a:gd name="connsiteY16" fmla="*/ 392937 h 454206"/>
                <a:gd name="connsiteX17" fmla="*/ 256488 w 532785"/>
                <a:gd name="connsiteY17" fmla="*/ 408983 h 454206"/>
                <a:gd name="connsiteX18" fmla="*/ 190627 w 532785"/>
                <a:gd name="connsiteY18" fmla="*/ 397522 h 454206"/>
                <a:gd name="connsiteX19" fmla="*/ 122206 w 532785"/>
                <a:gd name="connsiteY19" fmla="*/ 344802 h 454206"/>
                <a:gd name="connsiteX20" fmla="*/ 71968 w 532785"/>
                <a:gd name="connsiteY20" fmla="*/ 272665 h 454206"/>
                <a:gd name="connsiteX21" fmla="*/ 55267 w 532785"/>
                <a:gd name="connsiteY21" fmla="*/ 201473 h 454206"/>
                <a:gd name="connsiteX22" fmla="*/ 52169 w 532785"/>
                <a:gd name="connsiteY22" fmla="*/ 161292 h 454206"/>
                <a:gd name="connsiteX23" fmla="*/ 24962 w 532785"/>
                <a:gd name="connsiteY23" fmla="*/ 143359 h 454206"/>
                <a:gd name="connsiteX24" fmla="*/ 9204 w 532785"/>
                <a:gd name="connsiteY24" fmla="*/ 153068 h 454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2785" h="454206">
                  <a:moveTo>
                    <a:pt x="9204" y="153068"/>
                  </a:moveTo>
                  <a:cubicBezTo>
                    <a:pt x="-14636" y="180573"/>
                    <a:pt x="15130" y="257429"/>
                    <a:pt x="17151" y="262418"/>
                  </a:cubicBezTo>
                  <a:cubicBezTo>
                    <a:pt x="39643" y="319183"/>
                    <a:pt x="75065" y="357341"/>
                    <a:pt x="97558" y="378240"/>
                  </a:cubicBezTo>
                  <a:cubicBezTo>
                    <a:pt x="127189" y="405612"/>
                    <a:pt x="162477" y="438242"/>
                    <a:pt x="218507" y="449972"/>
                  </a:cubicBezTo>
                  <a:cubicBezTo>
                    <a:pt x="289351" y="464939"/>
                    <a:pt x="347805" y="436758"/>
                    <a:pt x="383901" y="419365"/>
                  </a:cubicBezTo>
                  <a:cubicBezTo>
                    <a:pt x="413263" y="405207"/>
                    <a:pt x="454746" y="384578"/>
                    <a:pt x="488553" y="337925"/>
                  </a:cubicBezTo>
                  <a:cubicBezTo>
                    <a:pt x="501482" y="319992"/>
                    <a:pt x="527342" y="279003"/>
                    <a:pt x="532056" y="222103"/>
                  </a:cubicBezTo>
                  <a:cubicBezTo>
                    <a:pt x="535424" y="181652"/>
                    <a:pt x="526669" y="151450"/>
                    <a:pt x="515355" y="111943"/>
                  </a:cubicBezTo>
                  <a:cubicBezTo>
                    <a:pt x="510372" y="94819"/>
                    <a:pt x="520069" y="120977"/>
                    <a:pt x="487745" y="42773"/>
                  </a:cubicBezTo>
                  <a:cubicBezTo>
                    <a:pt x="480471" y="25245"/>
                    <a:pt x="469427" y="2862"/>
                    <a:pt x="458787" y="435"/>
                  </a:cubicBezTo>
                  <a:cubicBezTo>
                    <a:pt x="445857" y="-2531"/>
                    <a:pt x="427675" y="10143"/>
                    <a:pt x="425654" y="24031"/>
                  </a:cubicBezTo>
                  <a:cubicBezTo>
                    <a:pt x="423364" y="40481"/>
                    <a:pt x="441682" y="50998"/>
                    <a:pt x="460268" y="81875"/>
                  </a:cubicBezTo>
                  <a:cubicBezTo>
                    <a:pt x="466733" y="92662"/>
                    <a:pt x="474949" y="106145"/>
                    <a:pt x="483704" y="142281"/>
                  </a:cubicBezTo>
                  <a:cubicBezTo>
                    <a:pt x="493805" y="183675"/>
                    <a:pt x="493671" y="204709"/>
                    <a:pt x="492593" y="220215"/>
                  </a:cubicBezTo>
                  <a:cubicBezTo>
                    <a:pt x="490169" y="256216"/>
                    <a:pt x="474276" y="278733"/>
                    <a:pt x="467676" y="288846"/>
                  </a:cubicBezTo>
                  <a:cubicBezTo>
                    <a:pt x="452457" y="312307"/>
                    <a:pt x="440739" y="327678"/>
                    <a:pt x="409626" y="350600"/>
                  </a:cubicBezTo>
                  <a:cubicBezTo>
                    <a:pt x="379995" y="372443"/>
                    <a:pt x="363564" y="384578"/>
                    <a:pt x="337165" y="392937"/>
                  </a:cubicBezTo>
                  <a:cubicBezTo>
                    <a:pt x="315077" y="399949"/>
                    <a:pt x="295412" y="408174"/>
                    <a:pt x="256488" y="408983"/>
                  </a:cubicBezTo>
                  <a:cubicBezTo>
                    <a:pt x="222412" y="409792"/>
                    <a:pt x="205442" y="402376"/>
                    <a:pt x="190627" y="397522"/>
                  </a:cubicBezTo>
                  <a:cubicBezTo>
                    <a:pt x="170828" y="391050"/>
                    <a:pt x="154396" y="375544"/>
                    <a:pt x="122206" y="344802"/>
                  </a:cubicBezTo>
                  <a:cubicBezTo>
                    <a:pt x="87457" y="311498"/>
                    <a:pt x="78029" y="289924"/>
                    <a:pt x="71968" y="272665"/>
                  </a:cubicBezTo>
                  <a:cubicBezTo>
                    <a:pt x="59173" y="235856"/>
                    <a:pt x="55267" y="201473"/>
                    <a:pt x="55267" y="201473"/>
                  </a:cubicBezTo>
                  <a:cubicBezTo>
                    <a:pt x="56748" y="187720"/>
                    <a:pt x="59846" y="174506"/>
                    <a:pt x="52169" y="161292"/>
                  </a:cubicBezTo>
                  <a:cubicBezTo>
                    <a:pt x="47186" y="152663"/>
                    <a:pt x="36680" y="142281"/>
                    <a:pt x="24962" y="143359"/>
                  </a:cubicBezTo>
                  <a:cubicBezTo>
                    <a:pt x="16881" y="144168"/>
                    <a:pt x="11090" y="150910"/>
                    <a:pt x="9204" y="153068"/>
                  </a:cubicBezTo>
                  <a:close/>
                </a:path>
              </a:pathLst>
            </a:custGeom>
            <a:solidFill>
              <a:srgbClr val="BCE1E1"/>
            </a:solidFill>
            <a:ln w="100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orme libre 411">
              <a:extLst>
                <a:ext uri="{FF2B5EF4-FFF2-40B4-BE49-F238E27FC236}">
                  <a16:creationId xmlns:a16="http://schemas.microsoft.com/office/drawing/2014/main" id="{8D3E6E25-86D1-0985-75F5-8054795D6036}"/>
                </a:ext>
              </a:extLst>
            </p:cNvPr>
            <p:cNvSpPr/>
            <p:nvPr/>
          </p:nvSpPr>
          <p:spPr>
            <a:xfrm>
              <a:off x="3539348" y="5454451"/>
              <a:ext cx="155221" cy="112289"/>
            </a:xfrm>
            <a:custGeom>
              <a:avLst/>
              <a:gdLst>
                <a:gd name="connsiteX0" fmla="*/ 43677 w 155221"/>
                <a:gd name="connsiteY0" fmla="*/ 103612 h 112289"/>
                <a:gd name="connsiteX1" fmla="*/ 65362 w 155221"/>
                <a:gd name="connsiteY1" fmla="*/ 19880 h 112289"/>
                <a:gd name="connsiteX2" fmla="*/ 126644 w 155221"/>
                <a:gd name="connsiteY2" fmla="*/ 75297 h 112289"/>
                <a:gd name="connsiteX3" fmla="*/ 93781 w 155221"/>
                <a:gd name="connsiteY3" fmla="*/ 112106 h 112289"/>
                <a:gd name="connsiteX4" fmla="*/ 76271 w 155221"/>
                <a:gd name="connsiteY4" fmla="*/ 35116 h 112289"/>
                <a:gd name="connsiteX5" fmla="*/ 118159 w 155221"/>
                <a:gd name="connsiteY5" fmla="*/ 59 h 112289"/>
                <a:gd name="connsiteX6" fmla="*/ 154120 w 155221"/>
                <a:gd name="connsiteY6" fmla="*/ 43071 h 112289"/>
                <a:gd name="connsiteX7" fmla="*/ 174 w 155221"/>
                <a:gd name="connsiteY7" fmla="*/ 33363 h 112289"/>
                <a:gd name="connsiteX8" fmla="*/ 91626 w 155221"/>
                <a:gd name="connsiteY8" fmla="*/ 93634 h 11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1" h="112289">
                  <a:moveTo>
                    <a:pt x="43677" y="103612"/>
                  </a:moveTo>
                  <a:cubicBezTo>
                    <a:pt x="28592" y="63027"/>
                    <a:pt x="44755" y="26487"/>
                    <a:pt x="65362" y="19880"/>
                  </a:cubicBezTo>
                  <a:cubicBezTo>
                    <a:pt x="89875" y="12059"/>
                    <a:pt x="130011" y="43341"/>
                    <a:pt x="126644" y="75297"/>
                  </a:cubicBezTo>
                  <a:cubicBezTo>
                    <a:pt x="124624" y="94713"/>
                    <a:pt x="106711" y="114399"/>
                    <a:pt x="93781" y="112106"/>
                  </a:cubicBezTo>
                  <a:cubicBezTo>
                    <a:pt x="76676" y="109005"/>
                    <a:pt x="63072" y="66667"/>
                    <a:pt x="76271" y="35116"/>
                  </a:cubicBezTo>
                  <a:cubicBezTo>
                    <a:pt x="82333" y="20689"/>
                    <a:pt x="97956" y="-1289"/>
                    <a:pt x="118159" y="59"/>
                  </a:cubicBezTo>
                  <a:cubicBezTo>
                    <a:pt x="140247" y="1542"/>
                    <a:pt x="160181" y="30801"/>
                    <a:pt x="154120" y="43071"/>
                  </a:cubicBezTo>
                  <a:cubicBezTo>
                    <a:pt x="141056" y="69364"/>
                    <a:pt x="5696" y="18531"/>
                    <a:pt x="174" y="33363"/>
                  </a:cubicBezTo>
                  <a:cubicBezTo>
                    <a:pt x="-2116" y="39431"/>
                    <a:pt x="17683" y="55476"/>
                    <a:pt x="91626" y="93634"/>
                  </a:cubicBezTo>
                </a:path>
              </a:pathLst>
            </a:custGeom>
            <a:solidFill>
              <a:srgbClr val="FEFEFE"/>
            </a:solidFill>
            <a:ln w="6731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orme libre 412">
              <a:extLst>
                <a:ext uri="{FF2B5EF4-FFF2-40B4-BE49-F238E27FC236}">
                  <a16:creationId xmlns:a16="http://schemas.microsoft.com/office/drawing/2014/main" id="{A631BC31-AE90-3205-C04A-8FD2769F779B}"/>
                </a:ext>
              </a:extLst>
            </p:cNvPr>
            <p:cNvSpPr/>
            <p:nvPr/>
          </p:nvSpPr>
          <p:spPr>
            <a:xfrm>
              <a:off x="3674612" y="5613480"/>
              <a:ext cx="34479" cy="35730"/>
            </a:xfrm>
            <a:custGeom>
              <a:avLst/>
              <a:gdLst>
                <a:gd name="connsiteX0" fmla="*/ 1077 w 34479"/>
                <a:gd name="connsiteY0" fmla="*/ 30068 h 35730"/>
                <a:gd name="connsiteX1" fmla="*/ 6330 w 34479"/>
                <a:gd name="connsiteY1" fmla="*/ 18742 h 35730"/>
                <a:gd name="connsiteX2" fmla="*/ 0 w 34479"/>
                <a:gd name="connsiteY2" fmla="*/ 7955 h 35730"/>
                <a:gd name="connsiteX3" fmla="*/ 12391 w 34479"/>
                <a:gd name="connsiteY3" fmla="*/ 9438 h 35730"/>
                <a:gd name="connsiteX4" fmla="*/ 20607 w 34479"/>
                <a:gd name="connsiteY4" fmla="*/ 0 h 35730"/>
                <a:gd name="connsiteX5" fmla="*/ 23031 w 34479"/>
                <a:gd name="connsiteY5" fmla="*/ 12270 h 35730"/>
                <a:gd name="connsiteX6" fmla="*/ 34480 w 34479"/>
                <a:gd name="connsiteY6" fmla="*/ 17259 h 35730"/>
                <a:gd name="connsiteX7" fmla="*/ 23570 w 34479"/>
                <a:gd name="connsiteY7" fmla="*/ 23326 h 35730"/>
                <a:gd name="connsiteX8" fmla="*/ 22492 w 34479"/>
                <a:gd name="connsiteY8" fmla="*/ 35731 h 35730"/>
                <a:gd name="connsiteX9" fmla="*/ 13334 w 34479"/>
                <a:gd name="connsiteY9" fmla="*/ 27371 h 3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79" h="35730">
                  <a:moveTo>
                    <a:pt x="1077" y="30068"/>
                  </a:moveTo>
                  <a:lnTo>
                    <a:pt x="6330" y="18742"/>
                  </a:lnTo>
                  <a:lnTo>
                    <a:pt x="0" y="7955"/>
                  </a:lnTo>
                  <a:lnTo>
                    <a:pt x="12391" y="9438"/>
                  </a:lnTo>
                  <a:lnTo>
                    <a:pt x="20607" y="0"/>
                  </a:lnTo>
                  <a:lnTo>
                    <a:pt x="23031" y="12270"/>
                  </a:lnTo>
                  <a:lnTo>
                    <a:pt x="34480" y="17259"/>
                  </a:lnTo>
                  <a:lnTo>
                    <a:pt x="23570" y="23326"/>
                  </a:lnTo>
                  <a:lnTo>
                    <a:pt x="22492" y="35731"/>
                  </a:lnTo>
                  <a:lnTo>
                    <a:pt x="13334" y="27371"/>
                  </a:lnTo>
                  <a:close/>
                </a:path>
              </a:pathLst>
            </a:custGeom>
            <a:solidFill>
              <a:srgbClr val="E6007E">
                <a:alpha val="60000"/>
              </a:srgbClr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orme libre 413">
              <a:extLst>
                <a:ext uri="{FF2B5EF4-FFF2-40B4-BE49-F238E27FC236}">
                  <a16:creationId xmlns:a16="http://schemas.microsoft.com/office/drawing/2014/main" id="{F5653B20-2F40-2144-EFBB-AF645DAE73F1}"/>
                </a:ext>
              </a:extLst>
            </p:cNvPr>
            <p:cNvSpPr/>
            <p:nvPr/>
          </p:nvSpPr>
          <p:spPr>
            <a:xfrm>
              <a:off x="3684310" y="5558872"/>
              <a:ext cx="34479" cy="35596"/>
            </a:xfrm>
            <a:custGeom>
              <a:avLst/>
              <a:gdLst>
                <a:gd name="connsiteX0" fmla="*/ 1077 w 34479"/>
                <a:gd name="connsiteY0" fmla="*/ 29933 h 35596"/>
                <a:gd name="connsiteX1" fmla="*/ 6330 w 34479"/>
                <a:gd name="connsiteY1" fmla="*/ 18607 h 35596"/>
                <a:gd name="connsiteX2" fmla="*/ 0 w 34479"/>
                <a:gd name="connsiteY2" fmla="*/ 7821 h 35596"/>
                <a:gd name="connsiteX3" fmla="*/ 12391 w 34479"/>
                <a:gd name="connsiteY3" fmla="*/ 9304 h 35596"/>
                <a:gd name="connsiteX4" fmla="*/ 20607 w 34479"/>
                <a:gd name="connsiteY4" fmla="*/ 0 h 35596"/>
                <a:gd name="connsiteX5" fmla="*/ 23031 w 34479"/>
                <a:gd name="connsiteY5" fmla="*/ 12135 h 35596"/>
                <a:gd name="connsiteX6" fmla="*/ 34480 w 34479"/>
                <a:gd name="connsiteY6" fmla="*/ 17124 h 35596"/>
                <a:gd name="connsiteX7" fmla="*/ 23570 w 34479"/>
                <a:gd name="connsiteY7" fmla="*/ 23191 h 35596"/>
                <a:gd name="connsiteX8" fmla="*/ 22492 w 34479"/>
                <a:gd name="connsiteY8" fmla="*/ 35596 h 35596"/>
                <a:gd name="connsiteX9" fmla="*/ 13334 w 34479"/>
                <a:gd name="connsiteY9" fmla="*/ 27237 h 3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79" h="35596">
                  <a:moveTo>
                    <a:pt x="1077" y="29933"/>
                  </a:moveTo>
                  <a:lnTo>
                    <a:pt x="6330" y="18607"/>
                  </a:lnTo>
                  <a:lnTo>
                    <a:pt x="0" y="7821"/>
                  </a:lnTo>
                  <a:lnTo>
                    <a:pt x="12391" y="9304"/>
                  </a:lnTo>
                  <a:lnTo>
                    <a:pt x="20607" y="0"/>
                  </a:lnTo>
                  <a:lnTo>
                    <a:pt x="23031" y="12135"/>
                  </a:lnTo>
                  <a:lnTo>
                    <a:pt x="34480" y="17124"/>
                  </a:lnTo>
                  <a:lnTo>
                    <a:pt x="23570" y="23191"/>
                  </a:lnTo>
                  <a:lnTo>
                    <a:pt x="22492" y="35596"/>
                  </a:lnTo>
                  <a:lnTo>
                    <a:pt x="13334" y="27237"/>
                  </a:lnTo>
                  <a:close/>
                </a:path>
              </a:pathLst>
            </a:custGeom>
            <a:solidFill>
              <a:srgbClr val="FCEA10">
                <a:alpha val="60000"/>
              </a:srgbClr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orme libre 414">
              <a:extLst>
                <a:ext uri="{FF2B5EF4-FFF2-40B4-BE49-F238E27FC236}">
                  <a16:creationId xmlns:a16="http://schemas.microsoft.com/office/drawing/2014/main" id="{57C7248E-64D4-5497-C3DE-338A6E94D33A}"/>
                </a:ext>
              </a:extLst>
            </p:cNvPr>
            <p:cNvSpPr/>
            <p:nvPr/>
          </p:nvSpPr>
          <p:spPr>
            <a:xfrm>
              <a:off x="3726871" y="5586783"/>
              <a:ext cx="34614" cy="35730"/>
            </a:xfrm>
            <a:custGeom>
              <a:avLst/>
              <a:gdLst>
                <a:gd name="connsiteX0" fmla="*/ 1212 w 34614"/>
                <a:gd name="connsiteY0" fmla="*/ 29933 h 35730"/>
                <a:gd name="connsiteX1" fmla="*/ 6465 w 34614"/>
                <a:gd name="connsiteY1" fmla="*/ 18607 h 35730"/>
                <a:gd name="connsiteX2" fmla="*/ 0 w 34614"/>
                <a:gd name="connsiteY2" fmla="*/ 7820 h 35730"/>
                <a:gd name="connsiteX3" fmla="*/ 12391 w 34614"/>
                <a:gd name="connsiteY3" fmla="*/ 9304 h 35730"/>
                <a:gd name="connsiteX4" fmla="*/ 20607 w 34614"/>
                <a:gd name="connsiteY4" fmla="*/ 0 h 35730"/>
                <a:gd name="connsiteX5" fmla="*/ 23031 w 34614"/>
                <a:gd name="connsiteY5" fmla="*/ 12270 h 35730"/>
                <a:gd name="connsiteX6" fmla="*/ 34614 w 34614"/>
                <a:gd name="connsiteY6" fmla="*/ 17124 h 35730"/>
                <a:gd name="connsiteX7" fmla="*/ 23705 w 34614"/>
                <a:gd name="connsiteY7" fmla="*/ 23326 h 35730"/>
                <a:gd name="connsiteX8" fmla="*/ 22492 w 34614"/>
                <a:gd name="connsiteY8" fmla="*/ 35731 h 35730"/>
                <a:gd name="connsiteX9" fmla="*/ 13334 w 34614"/>
                <a:gd name="connsiteY9" fmla="*/ 27236 h 3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14" h="35730">
                  <a:moveTo>
                    <a:pt x="1212" y="29933"/>
                  </a:moveTo>
                  <a:lnTo>
                    <a:pt x="6465" y="18607"/>
                  </a:lnTo>
                  <a:lnTo>
                    <a:pt x="0" y="7820"/>
                  </a:lnTo>
                  <a:lnTo>
                    <a:pt x="12391" y="9304"/>
                  </a:lnTo>
                  <a:lnTo>
                    <a:pt x="20607" y="0"/>
                  </a:lnTo>
                  <a:lnTo>
                    <a:pt x="23031" y="12270"/>
                  </a:lnTo>
                  <a:lnTo>
                    <a:pt x="34614" y="17124"/>
                  </a:lnTo>
                  <a:lnTo>
                    <a:pt x="23705" y="23326"/>
                  </a:lnTo>
                  <a:lnTo>
                    <a:pt x="22492" y="35731"/>
                  </a:lnTo>
                  <a:lnTo>
                    <a:pt x="13334" y="27236"/>
                  </a:lnTo>
                  <a:close/>
                </a:path>
              </a:pathLst>
            </a:custGeom>
            <a:solidFill>
              <a:srgbClr val="951B81">
                <a:alpha val="60000"/>
              </a:srgbClr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orme libre 415">
              <a:extLst>
                <a:ext uri="{FF2B5EF4-FFF2-40B4-BE49-F238E27FC236}">
                  <a16:creationId xmlns:a16="http://schemas.microsoft.com/office/drawing/2014/main" id="{4FC5E069-0DDC-8D6A-EDC5-36D6A39E64A3}"/>
                </a:ext>
              </a:extLst>
            </p:cNvPr>
            <p:cNvSpPr/>
            <p:nvPr/>
          </p:nvSpPr>
          <p:spPr>
            <a:xfrm>
              <a:off x="3715557" y="5357160"/>
              <a:ext cx="187483" cy="187689"/>
            </a:xfrm>
            <a:custGeom>
              <a:avLst/>
              <a:gdLst>
                <a:gd name="connsiteX0" fmla="*/ 187483 w 187483"/>
                <a:gd name="connsiteY0" fmla="*/ 93845 h 187689"/>
                <a:gd name="connsiteX1" fmla="*/ 93742 w 187483"/>
                <a:gd name="connsiteY1" fmla="*/ 187689 h 187689"/>
                <a:gd name="connsiteX2" fmla="*/ 0 w 187483"/>
                <a:gd name="connsiteY2" fmla="*/ 93845 h 187689"/>
                <a:gd name="connsiteX3" fmla="*/ 93742 w 187483"/>
                <a:gd name="connsiteY3" fmla="*/ 0 h 187689"/>
                <a:gd name="connsiteX4" fmla="*/ 187483 w 187483"/>
                <a:gd name="connsiteY4" fmla="*/ 93845 h 1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83" h="187689">
                  <a:moveTo>
                    <a:pt x="187483" y="93845"/>
                  </a:moveTo>
                  <a:cubicBezTo>
                    <a:pt x="187483" y="145673"/>
                    <a:pt x="145514" y="187689"/>
                    <a:pt x="93742" y="187689"/>
                  </a:cubicBezTo>
                  <a:cubicBezTo>
                    <a:pt x="41970" y="187689"/>
                    <a:pt x="0" y="145673"/>
                    <a:pt x="0" y="93845"/>
                  </a:cubicBezTo>
                  <a:cubicBezTo>
                    <a:pt x="0" y="42016"/>
                    <a:pt x="41970" y="0"/>
                    <a:pt x="93742" y="0"/>
                  </a:cubicBezTo>
                  <a:cubicBezTo>
                    <a:pt x="145514" y="0"/>
                    <a:pt x="187483" y="42016"/>
                    <a:pt x="187483" y="93845"/>
                  </a:cubicBezTo>
                  <a:close/>
                </a:path>
              </a:pathLst>
            </a:custGeom>
            <a:solidFill>
              <a:srgbClr val="F8B680"/>
            </a:solidFill>
            <a:ln w="33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orme libre 416">
              <a:extLst>
                <a:ext uri="{FF2B5EF4-FFF2-40B4-BE49-F238E27FC236}">
                  <a16:creationId xmlns:a16="http://schemas.microsoft.com/office/drawing/2014/main" id="{D1745A72-A6FD-A77E-183B-110C385CBCC2}"/>
                </a:ext>
              </a:extLst>
            </p:cNvPr>
            <p:cNvSpPr/>
            <p:nvPr/>
          </p:nvSpPr>
          <p:spPr>
            <a:xfrm>
              <a:off x="3732203" y="5376768"/>
              <a:ext cx="151443" cy="150963"/>
            </a:xfrm>
            <a:custGeom>
              <a:avLst/>
              <a:gdLst>
                <a:gd name="connsiteX0" fmla="*/ 87466 w 151443"/>
                <a:gd name="connsiteY0" fmla="*/ 99046 h 150963"/>
                <a:gd name="connsiteX1" fmla="*/ 132586 w 151443"/>
                <a:gd name="connsiteY1" fmla="*/ 128440 h 150963"/>
                <a:gd name="connsiteX2" fmla="*/ 151442 w 151443"/>
                <a:gd name="connsiteY2" fmla="*/ 77877 h 150963"/>
                <a:gd name="connsiteX3" fmla="*/ 115212 w 151443"/>
                <a:gd name="connsiteY3" fmla="*/ 69517 h 150963"/>
                <a:gd name="connsiteX4" fmla="*/ 151038 w 151443"/>
                <a:gd name="connsiteY4" fmla="*/ 61697 h 150963"/>
                <a:gd name="connsiteX5" fmla="*/ 137301 w 151443"/>
                <a:gd name="connsiteY5" fmla="*/ 25427 h 150963"/>
                <a:gd name="connsiteX6" fmla="*/ 64435 w 151443"/>
                <a:gd name="connsiteY6" fmla="*/ 617 h 150963"/>
                <a:gd name="connsiteX7" fmla="*/ 89083 w 151443"/>
                <a:gd name="connsiteY7" fmla="*/ 64124 h 150963"/>
                <a:gd name="connsiteX8" fmla="*/ 48138 w 151443"/>
                <a:gd name="connsiteY8" fmla="*/ 3853 h 150963"/>
                <a:gd name="connsiteX9" fmla="*/ 28339 w 151443"/>
                <a:gd name="connsiteY9" fmla="*/ 13831 h 150963"/>
                <a:gd name="connsiteX10" fmla="*/ 7732 w 151443"/>
                <a:gd name="connsiteY10" fmla="*/ 39854 h 150963"/>
                <a:gd name="connsiteX11" fmla="*/ 58105 w 151443"/>
                <a:gd name="connsiteY11" fmla="*/ 79900 h 150963"/>
                <a:gd name="connsiteX12" fmla="*/ 1941 w 151443"/>
                <a:gd name="connsiteY12" fmla="*/ 55495 h 150963"/>
                <a:gd name="connsiteX13" fmla="*/ 16891 w 151443"/>
                <a:gd name="connsiteY13" fmla="*/ 122777 h 150963"/>
                <a:gd name="connsiteX14" fmla="*/ 70496 w 151443"/>
                <a:gd name="connsiteY14" fmla="*/ 150957 h 150963"/>
                <a:gd name="connsiteX15" fmla="*/ 43424 w 151443"/>
                <a:gd name="connsiteY15" fmla="*/ 99451 h 150963"/>
                <a:gd name="connsiteX16" fmla="*/ 89352 w 151443"/>
                <a:gd name="connsiteY16" fmla="*/ 150553 h 150963"/>
                <a:gd name="connsiteX17" fmla="*/ 119926 w 151443"/>
                <a:gd name="connsiteY17" fmla="*/ 138553 h 150963"/>
                <a:gd name="connsiteX18" fmla="*/ 87466 w 151443"/>
                <a:gd name="connsiteY18" fmla="*/ 99046 h 15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443" h="150963">
                  <a:moveTo>
                    <a:pt x="87466" y="99046"/>
                  </a:moveTo>
                  <a:cubicBezTo>
                    <a:pt x="34670" y="25831"/>
                    <a:pt x="129354" y="131811"/>
                    <a:pt x="132586" y="128440"/>
                  </a:cubicBezTo>
                  <a:cubicBezTo>
                    <a:pt x="142419" y="118058"/>
                    <a:pt x="150769" y="90147"/>
                    <a:pt x="151442" y="77877"/>
                  </a:cubicBezTo>
                  <a:cubicBezTo>
                    <a:pt x="151712" y="74102"/>
                    <a:pt x="115212" y="69517"/>
                    <a:pt x="115212" y="69517"/>
                  </a:cubicBezTo>
                  <a:cubicBezTo>
                    <a:pt x="76961" y="58461"/>
                    <a:pt x="151442" y="65877"/>
                    <a:pt x="151038" y="61697"/>
                  </a:cubicBezTo>
                  <a:cubicBezTo>
                    <a:pt x="148749" y="40528"/>
                    <a:pt x="137301" y="25427"/>
                    <a:pt x="137301" y="25427"/>
                  </a:cubicBezTo>
                  <a:cubicBezTo>
                    <a:pt x="137301" y="25427"/>
                    <a:pt x="114404" y="-4641"/>
                    <a:pt x="64435" y="617"/>
                  </a:cubicBezTo>
                  <a:cubicBezTo>
                    <a:pt x="60260" y="1022"/>
                    <a:pt x="89083" y="64124"/>
                    <a:pt x="89083" y="64124"/>
                  </a:cubicBezTo>
                  <a:cubicBezTo>
                    <a:pt x="93527" y="99316"/>
                    <a:pt x="51775" y="2775"/>
                    <a:pt x="48138" y="3853"/>
                  </a:cubicBezTo>
                  <a:cubicBezTo>
                    <a:pt x="37094" y="7359"/>
                    <a:pt x="28339" y="13831"/>
                    <a:pt x="28339" y="13831"/>
                  </a:cubicBezTo>
                  <a:cubicBezTo>
                    <a:pt x="28339" y="13831"/>
                    <a:pt x="16891" y="22325"/>
                    <a:pt x="7732" y="39854"/>
                  </a:cubicBezTo>
                  <a:cubicBezTo>
                    <a:pt x="5712" y="43764"/>
                    <a:pt x="58105" y="79900"/>
                    <a:pt x="58105" y="79900"/>
                  </a:cubicBezTo>
                  <a:cubicBezTo>
                    <a:pt x="74941" y="105923"/>
                    <a:pt x="2883" y="51450"/>
                    <a:pt x="1941" y="55495"/>
                  </a:cubicBezTo>
                  <a:cubicBezTo>
                    <a:pt x="-6814" y="93653"/>
                    <a:pt x="16891" y="122777"/>
                    <a:pt x="16891" y="122777"/>
                  </a:cubicBezTo>
                  <a:cubicBezTo>
                    <a:pt x="16891" y="122777"/>
                    <a:pt x="35747" y="145834"/>
                    <a:pt x="70496" y="150957"/>
                  </a:cubicBezTo>
                  <a:cubicBezTo>
                    <a:pt x="75210" y="151632"/>
                    <a:pt x="43424" y="99451"/>
                    <a:pt x="43424" y="99451"/>
                  </a:cubicBezTo>
                  <a:cubicBezTo>
                    <a:pt x="39922" y="71945"/>
                    <a:pt x="84773" y="151362"/>
                    <a:pt x="89352" y="150553"/>
                  </a:cubicBezTo>
                  <a:cubicBezTo>
                    <a:pt x="89352" y="150553"/>
                    <a:pt x="104706" y="147721"/>
                    <a:pt x="119926" y="138553"/>
                  </a:cubicBezTo>
                  <a:cubicBezTo>
                    <a:pt x="122754" y="136800"/>
                    <a:pt x="88140" y="99990"/>
                    <a:pt x="87466" y="99046"/>
                  </a:cubicBezTo>
                  <a:close/>
                </a:path>
              </a:pathLst>
            </a:custGeom>
            <a:solidFill>
              <a:srgbClr val="F8BBAA"/>
            </a:solidFill>
            <a:ln w="33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aphique 2">
            <a:extLst>
              <a:ext uri="{FF2B5EF4-FFF2-40B4-BE49-F238E27FC236}">
                <a16:creationId xmlns:a16="http://schemas.microsoft.com/office/drawing/2014/main" id="{5E3E012D-C29E-FDA0-572C-56234DEB9DD4}"/>
              </a:ext>
            </a:extLst>
          </p:cNvPr>
          <p:cNvGrpSpPr/>
          <p:nvPr/>
        </p:nvGrpSpPr>
        <p:grpSpPr>
          <a:xfrm>
            <a:off x="4407860" y="4430050"/>
            <a:ext cx="574571" cy="575202"/>
            <a:chOff x="3809703" y="4496918"/>
            <a:chExt cx="574571" cy="575202"/>
          </a:xfrm>
        </p:grpSpPr>
        <p:grpSp>
          <p:nvGrpSpPr>
            <p:cNvPr id="101" name="Graphique 2">
              <a:extLst>
                <a:ext uri="{FF2B5EF4-FFF2-40B4-BE49-F238E27FC236}">
                  <a16:creationId xmlns:a16="http://schemas.microsoft.com/office/drawing/2014/main" id="{16F8E8C0-B3D9-1E63-22F3-26FB4461E5C0}"/>
                </a:ext>
              </a:extLst>
            </p:cNvPr>
            <p:cNvGrpSpPr/>
            <p:nvPr/>
          </p:nvGrpSpPr>
          <p:grpSpPr>
            <a:xfrm>
              <a:off x="3809703" y="4496918"/>
              <a:ext cx="574571" cy="575202"/>
              <a:chOff x="3809703" y="4496918"/>
              <a:chExt cx="574571" cy="575202"/>
            </a:xfrm>
          </p:grpSpPr>
          <p:sp>
            <p:nvSpPr>
              <p:cNvPr id="109" name="Forme libre 425">
                <a:extLst>
                  <a:ext uri="{FF2B5EF4-FFF2-40B4-BE49-F238E27FC236}">
                    <a16:creationId xmlns:a16="http://schemas.microsoft.com/office/drawing/2014/main" id="{8C58BC9B-3378-AEE0-1CCF-9264B7C64851}"/>
                  </a:ext>
                </a:extLst>
              </p:cNvPr>
              <p:cNvSpPr/>
              <p:nvPr/>
            </p:nvSpPr>
            <p:spPr>
              <a:xfrm>
                <a:off x="3809703" y="4496918"/>
                <a:ext cx="574571" cy="575202"/>
              </a:xfrm>
              <a:custGeom>
                <a:avLst/>
                <a:gdLst>
                  <a:gd name="connsiteX0" fmla="*/ 574572 w 574571"/>
                  <a:gd name="connsiteY0" fmla="*/ 287601 h 575202"/>
                  <a:gd name="connsiteX1" fmla="*/ 287286 w 574571"/>
                  <a:gd name="connsiteY1" fmla="*/ 575202 h 575202"/>
                  <a:gd name="connsiteX2" fmla="*/ 0 w 574571"/>
                  <a:gd name="connsiteY2" fmla="*/ 287601 h 575202"/>
                  <a:gd name="connsiteX3" fmla="*/ 287286 w 574571"/>
                  <a:gd name="connsiteY3" fmla="*/ 0 h 575202"/>
                  <a:gd name="connsiteX4" fmla="*/ 574572 w 574571"/>
                  <a:gd name="connsiteY4" fmla="*/ 287601 h 57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571" h="575202">
                    <a:moveTo>
                      <a:pt x="574572" y="287601"/>
                    </a:moveTo>
                    <a:cubicBezTo>
                      <a:pt x="574572" y="446439"/>
                      <a:pt x="445949" y="575202"/>
                      <a:pt x="287286" y="575202"/>
                    </a:cubicBezTo>
                    <a:cubicBezTo>
                      <a:pt x="128622" y="575202"/>
                      <a:pt x="0" y="446439"/>
                      <a:pt x="0" y="287601"/>
                    </a:cubicBezTo>
                    <a:cubicBezTo>
                      <a:pt x="0" y="128763"/>
                      <a:pt x="128623" y="0"/>
                      <a:pt x="287286" y="0"/>
                    </a:cubicBezTo>
                    <a:cubicBezTo>
                      <a:pt x="445950" y="0"/>
                      <a:pt x="574572" y="128764"/>
                      <a:pt x="574572" y="287601"/>
                    </a:cubicBezTo>
                    <a:close/>
                  </a:path>
                </a:pathLst>
              </a:custGeom>
              <a:solidFill>
                <a:srgbClr val="BCE1E1"/>
              </a:solidFill>
              <a:ln w="1009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orme libre 426">
                <a:extLst>
                  <a:ext uri="{FF2B5EF4-FFF2-40B4-BE49-F238E27FC236}">
                    <a16:creationId xmlns:a16="http://schemas.microsoft.com/office/drawing/2014/main" id="{C4D52C34-409F-9BE4-1647-BA2D5F107C32}"/>
                  </a:ext>
                </a:extLst>
              </p:cNvPr>
              <p:cNvSpPr/>
              <p:nvPr/>
            </p:nvSpPr>
            <p:spPr>
              <a:xfrm>
                <a:off x="3846068" y="4533323"/>
                <a:ext cx="501841" cy="502392"/>
              </a:xfrm>
              <a:custGeom>
                <a:avLst/>
                <a:gdLst>
                  <a:gd name="connsiteX0" fmla="*/ 501841 w 501841"/>
                  <a:gd name="connsiteY0" fmla="*/ 251196 h 502392"/>
                  <a:gd name="connsiteX1" fmla="*/ 250920 w 501841"/>
                  <a:gd name="connsiteY1" fmla="*/ 502392 h 502392"/>
                  <a:gd name="connsiteX2" fmla="*/ 0 w 501841"/>
                  <a:gd name="connsiteY2" fmla="*/ 251196 h 502392"/>
                  <a:gd name="connsiteX3" fmla="*/ 250920 w 501841"/>
                  <a:gd name="connsiteY3" fmla="*/ 0 h 502392"/>
                  <a:gd name="connsiteX4" fmla="*/ 501841 w 501841"/>
                  <a:gd name="connsiteY4" fmla="*/ 251196 h 50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841" h="502392">
                    <a:moveTo>
                      <a:pt x="501841" y="251196"/>
                    </a:moveTo>
                    <a:cubicBezTo>
                      <a:pt x="501841" y="389928"/>
                      <a:pt x="389500" y="502392"/>
                      <a:pt x="250920" y="502392"/>
                    </a:cubicBezTo>
                    <a:cubicBezTo>
                      <a:pt x="112341" y="502392"/>
                      <a:pt x="0" y="389928"/>
                      <a:pt x="0" y="251196"/>
                    </a:cubicBezTo>
                    <a:cubicBezTo>
                      <a:pt x="0" y="112464"/>
                      <a:pt x="112341" y="0"/>
                      <a:pt x="250920" y="0"/>
                    </a:cubicBezTo>
                    <a:cubicBezTo>
                      <a:pt x="389500" y="0"/>
                      <a:pt x="501841" y="112464"/>
                      <a:pt x="501841" y="251196"/>
                    </a:cubicBezTo>
                    <a:close/>
                  </a:path>
                </a:pathLst>
              </a:custGeom>
              <a:solidFill>
                <a:srgbClr val="FEFEFE"/>
              </a:solidFill>
              <a:ln w="10097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orme libre 419">
              <a:extLst>
                <a:ext uri="{FF2B5EF4-FFF2-40B4-BE49-F238E27FC236}">
                  <a16:creationId xmlns:a16="http://schemas.microsoft.com/office/drawing/2014/main" id="{BD631E77-6F32-0247-2C83-48BA4C19DF7B}"/>
                </a:ext>
              </a:extLst>
            </p:cNvPr>
            <p:cNvSpPr/>
            <p:nvPr/>
          </p:nvSpPr>
          <p:spPr>
            <a:xfrm>
              <a:off x="3938598" y="4660495"/>
              <a:ext cx="134181" cy="125638"/>
            </a:xfrm>
            <a:custGeom>
              <a:avLst/>
              <a:gdLst>
                <a:gd name="connsiteX0" fmla="*/ 0 w 134181"/>
                <a:gd name="connsiteY0" fmla="*/ 82765 h 125638"/>
                <a:gd name="connsiteX1" fmla="*/ 68690 w 134181"/>
                <a:gd name="connsiteY1" fmla="*/ 30180 h 125638"/>
                <a:gd name="connsiteX2" fmla="*/ 82832 w 134181"/>
                <a:gd name="connsiteY2" fmla="*/ 111620 h 125638"/>
                <a:gd name="connsiteX3" fmla="*/ 34345 w 134181"/>
                <a:gd name="connsiteY3" fmla="*/ 120384 h 125638"/>
                <a:gd name="connsiteX4" fmla="*/ 67882 w 134181"/>
                <a:gd name="connsiteY4" fmla="*/ 48787 h 125638"/>
                <a:gd name="connsiteX5" fmla="*/ 122430 w 134181"/>
                <a:gd name="connsiteY5" fmla="*/ 47034 h 125638"/>
                <a:gd name="connsiteX6" fmla="*/ 124315 w 134181"/>
                <a:gd name="connsiteY6" fmla="*/ 102991 h 125638"/>
                <a:gd name="connsiteX7" fmla="*/ 8889 w 134181"/>
                <a:gd name="connsiteY7" fmla="*/ 382 h 125638"/>
                <a:gd name="connsiteX8" fmla="*/ 43907 w 134181"/>
                <a:gd name="connsiteY8" fmla="*/ 104204 h 12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81" h="125638">
                  <a:moveTo>
                    <a:pt x="0" y="82765"/>
                  </a:moveTo>
                  <a:cubicBezTo>
                    <a:pt x="13065" y="41506"/>
                    <a:pt x="48218" y="22630"/>
                    <a:pt x="68690" y="30180"/>
                  </a:cubicBezTo>
                  <a:cubicBezTo>
                    <a:pt x="92799" y="39079"/>
                    <a:pt x="105190" y="88428"/>
                    <a:pt x="82832" y="111620"/>
                  </a:cubicBezTo>
                  <a:cubicBezTo>
                    <a:pt x="69363" y="125643"/>
                    <a:pt x="43099" y="130227"/>
                    <a:pt x="34345" y="120384"/>
                  </a:cubicBezTo>
                  <a:cubicBezTo>
                    <a:pt x="22762" y="107440"/>
                    <a:pt x="38116" y="65642"/>
                    <a:pt x="67882" y="48787"/>
                  </a:cubicBezTo>
                  <a:cubicBezTo>
                    <a:pt x="81485" y="41102"/>
                    <a:pt x="107345" y="33551"/>
                    <a:pt x="122430" y="47034"/>
                  </a:cubicBezTo>
                  <a:cubicBezTo>
                    <a:pt x="138996" y="61866"/>
                    <a:pt x="136572" y="97193"/>
                    <a:pt x="124315" y="102991"/>
                  </a:cubicBezTo>
                  <a:cubicBezTo>
                    <a:pt x="97782" y="115665"/>
                    <a:pt x="22492" y="-7708"/>
                    <a:pt x="8889" y="382"/>
                  </a:cubicBezTo>
                  <a:cubicBezTo>
                    <a:pt x="3367" y="3752"/>
                    <a:pt x="9024" y="28562"/>
                    <a:pt x="43907" y="104204"/>
                  </a:cubicBezTo>
                </a:path>
              </a:pathLst>
            </a:custGeom>
            <a:solidFill>
              <a:srgbClr val="FEFEFE"/>
            </a:solidFill>
            <a:ln w="6731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orme libre 420">
              <a:extLst>
                <a:ext uri="{FF2B5EF4-FFF2-40B4-BE49-F238E27FC236}">
                  <a16:creationId xmlns:a16="http://schemas.microsoft.com/office/drawing/2014/main" id="{93CE86C0-541D-DEDE-3630-C824B9CE9D77}"/>
                </a:ext>
              </a:extLst>
            </p:cNvPr>
            <p:cNvSpPr/>
            <p:nvPr/>
          </p:nvSpPr>
          <p:spPr>
            <a:xfrm>
              <a:off x="3959070" y="4849644"/>
              <a:ext cx="34075" cy="35731"/>
            </a:xfrm>
            <a:custGeom>
              <a:avLst/>
              <a:gdLst>
                <a:gd name="connsiteX0" fmla="*/ 0 w 34075"/>
                <a:gd name="connsiteY0" fmla="*/ 18068 h 35731"/>
                <a:gd name="connsiteX1" fmla="*/ 11044 w 34075"/>
                <a:gd name="connsiteY1" fmla="*/ 12405 h 35731"/>
                <a:gd name="connsiteX2" fmla="*/ 12661 w 34075"/>
                <a:gd name="connsiteY2" fmla="*/ 0 h 35731"/>
                <a:gd name="connsiteX3" fmla="*/ 21550 w 34075"/>
                <a:gd name="connsiteY3" fmla="*/ 8765 h 35731"/>
                <a:gd name="connsiteX4" fmla="*/ 33806 w 34075"/>
                <a:gd name="connsiteY4" fmla="*/ 6472 h 35731"/>
                <a:gd name="connsiteX5" fmla="*/ 28149 w 34075"/>
                <a:gd name="connsiteY5" fmla="*/ 17663 h 35731"/>
                <a:gd name="connsiteX6" fmla="*/ 34076 w 34075"/>
                <a:gd name="connsiteY6" fmla="*/ 28585 h 35731"/>
                <a:gd name="connsiteX7" fmla="*/ 21819 w 34075"/>
                <a:gd name="connsiteY7" fmla="*/ 26697 h 35731"/>
                <a:gd name="connsiteX8" fmla="*/ 13199 w 34075"/>
                <a:gd name="connsiteY8" fmla="*/ 35731 h 35731"/>
                <a:gd name="connsiteX9" fmla="*/ 11314 w 34075"/>
                <a:gd name="connsiteY9" fmla="*/ 23461 h 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75" h="35731">
                  <a:moveTo>
                    <a:pt x="0" y="18068"/>
                  </a:moveTo>
                  <a:lnTo>
                    <a:pt x="11044" y="12405"/>
                  </a:lnTo>
                  <a:lnTo>
                    <a:pt x="12661" y="0"/>
                  </a:lnTo>
                  <a:lnTo>
                    <a:pt x="21550" y="8765"/>
                  </a:lnTo>
                  <a:lnTo>
                    <a:pt x="33806" y="6472"/>
                  </a:lnTo>
                  <a:lnTo>
                    <a:pt x="28149" y="17663"/>
                  </a:lnTo>
                  <a:lnTo>
                    <a:pt x="34076" y="28585"/>
                  </a:lnTo>
                  <a:lnTo>
                    <a:pt x="21819" y="26697"/>
                  </a:lnTo>
                  <a:lnTo>
                    <a:pt x="13199" y="35731"/>
                  </a:lnTo>
                  <a:lnTo>
                    <a:pt x="11314" y="23461"/>
                  </a:lnTo>
                  <a:close/>
                </a:path>
              </a:pathLst>
            </a:custGeom>
            <a:solidFill>
              <a:srgbClr val="E6007E">
                <a:alpha val="60000"/>
              </a:srgbClr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orme libre 421">
              <a:extLst>
                <a:ext uri="{FF2B5EF4-FFF2-40B4-BE49-F238E27FC236}">
                  <a16:creationId xmlns:a16="http://schemas.microsoft.com/office/drawing/2014/main" id="{78CF5311-3A42-4C78-8CA4-01208975C3B7}"/>
                </a:ext>
              </a:extLst>
            </p:cNvPr>
            <p:cNvSpPr/>
            <p:nvPr/>
          </p:nvSpPr>
          <p:spPr>
            <a:xfrm>
              <a:off x="4000419" y="4812430"/>
              <a:ext cx="34075" cy="35865"/>
            </a:xfrm>
            <a:custGeom>
              <a:avLst/>
              <a:gdLst>
                <a:gd name="connsiteX0" fmla="*/ 0 w 34075"/>
                <a:gd name="connsiteY0" fmla="*/ 18203 h 35865"/>
                <a:gd name="connsiteX1" fmla="*/ 11044 w 34075"/>
                <a:gd name="connsiteY1" fmla="*/ 12405 h 35865"/>
                <a:gd name="connsiteX2" fmla="*/ 12661 w 34075"/>
                <a:gd name="connsiteY2" fmla="*/ 0 h 35865"/>
                <a:gd name="connsiteX3" fmla="*/ 21415 w 34075"/>
                <a:gd name="connsiteY3" fmla="*/ 8899 h 35865"/>
                <a:gd name="connsiteX4" fmla="*/ 33672 w 34075"/>
                <a:gd name="connsiteY4" fmla="*/ 6607 h 35865"/>
                <a:gd name="connsiteX5" fmla="*/ 28149 w 34075"/>
                <a:gd name="connsiteY5" fmla="*/ 17663 h 35865"/>
                <a:gd name="connsiteX6" fmla="*/ 34076 w 34075"/>
                <a:gd name="connsiteY6" fmla="*/ 28585 h 35865"/>
                <a:gd name="connsiteX7" fmla="*/ 21819 w 34075"/>
                <a:gd name="connsiteY7" fmla="*/ 26697 h 35865"/>
                <a:gd name="connsiteX8" fmla="*/ 13199 w 34075"/>
                <a:gd name="connsiteY8" fmla="*/ 35866 h 35865"/>
                <a:gd name="connsiteX9" fmla="*/ 11179 w 34075"/>
                <a:gd name="connsiteY9" fmla="*/ 23461 h 3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75" h="35865">
                  <a:moveTo>
                    <a:pt x="0" y="18203"/>
                  </a:moveTo>
                  <a:lnTo>
                    <a:pt x="11044" y="12405"/>
                  </a:lnTo>
                  <a:lnTo>
                    <a:pt x="12661" y="0"/>
                  </a:lnTo>
                  <a:lnTo>
                    <a:pt x="21415" y="8899"/>
                  </a:lnTo>
                  <a:lnTo>
                    <a:pt x="33672" y="6607"/>
                  </a:lnTo>
                  <a:lnTo>
                    <a:pt x="28149" y="17663"/>
                  </a:lnTo>
                  <a:lnTo>
                    <a:pt x="34076" y="28585"/>
                  </a:lnTo>
                  <a:lnTo>
                    <a:pt x="21819" y="26697"/>
                  </a:lnTo>
                  <a:lnTo>
                    <a:pt x="13199" y="35866"/>
                  </a:lnTo>
                  <a:lnTo>
                    <a:pt x="11179" y="23461"/>
                  </a:lnTo>
                  <a:close/>
                </a:path>
              </a:pathLst>
            </a:custGeom>
            <a:solidFill>
              <a:srgbClr val="FCEA10">
                <a:alpha val="60000"/>
              </a:srgbClr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orme libre 422">
              <a:extLst>
                <a:ext uri="{FF2B5EF4-FFF2-40B4-BE49-F238E27FC236}">
                  <a16:creationId xmlns:a16="http://schemas.microsoft.com/office/drawing/2014/main" id="{07CE1ED1-9B3F-DE93-7AF4-419B4AFF99E9}"/>
                </a:ext>
              </a:extLst>
            </p:cNvPr>
            <p:cNvSpPr/>
            <p:nvPr/>
          </p:nvSpPr>
          <p:spPr>
            <a:xfrm>
              <a:off x="4016715" y="4860836"/>
              <a:ext cx="34210" cy="35730"/>
            </a:xfrm>
            <a:custGeom>
              <a:avLst/>
              <a:gdLst>
                <a:gd name="connsiteX0" fmla="*/ 0 w 34210"/>
                <a:gd name="connsiteY0" fmla="*/ 18068 h 35730"/>
                <a:gd name="connsiteX1" fmla="*/ 11179 w 34210"/>
                <a:gd name="connsiteY1" fmla="*/ 12405 h 35730"/>
                <a:gd name="connsiteX2" fmla="*/ 12661 w 34210"/>
                <a:gd name="connsiteY2" fmla="*/ 0 h 35730"/>
                <a:gd name="connsiteX3" fmla="*/ 21550 w 34210"/>
                <a:gd name="connsiteY3" fmla="*/ 8764 h 35730"/>
                <a:gd name="connsiteX4" fmla="*/ 33806 w 34210"/>
                <a:gd name="connsiteY4" fmla="*/ 6472 h 35730"/>
                <a:gd name="connsiteX5" fmla="*/ 28284 w 34210"/>
                <a:gd name="connsiteY5" fmla="*/ 17528 h 35730"/>
                <a:gd name="connsiteX6" fmla="*/ 34210 w 34210"/>
                <a:gd name="connsiteY6" fmla="*/ 28585 h 35730"/>
                <a:gd name="connsiteX7" fmla="*/ 21819 w 34210"/>
                <a:gd name="connsiteY7" fmla="*/ 26697 h 35730"/>
                <a:gd name="connsiteX8" fmla="*/ 13334 w 34210"/>
                <a:gd name="connsiteY8" fmla="*/ 35731 h 35730"/>
                <a:gd name="connsiteX9" fmla="*/ 11314 w 34210"/>
                <a:gd name="connsiteY9" fmla="*/ 23326 h 3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10" h="35730">
                  <a:moveTo>
                    <a:pt x="0" y="18068"/>
                  </a:moveTo>
                  <a:lnTo>
                    <a:pt x="11179" y="12405"/>
                  </a:lnTo>
                  <a:lnTo>
                    <a:pt x="12661" y="0"/>
                  </a:lnTo>
                  <a:lnTo>
                    <a:pt x="21550" y="8764"/>
                  </a:lnTo>
                  <a:lnTo>
                    <a:pt x="33806" y="6472"/>
                  </a:lnTo>
                  <a:lnTo>
                    <a:pt x="28284" y="17528"/>
                  </a:lnTo>
                  <a:lnTo>
                    <a:pt x="34210" y="28585"/>
                  </a:lnTo>
                  <a:lnTo>
                    <a:pt x="21819" y="26697"/>
                  </a:lnTo>
                  <a:lnTo>
                    <a:pt x="13334" y="35731"/>
                  </a:lnTo>
                  <a:lnTo>
                    <a:pt x="11314" y="23326"/>
                  </a:lnTo>
                  <a:close/>
                </a:path>
              </a:pathLst>
            </a:custGeom>
            <a:solidFill>
              <a:srgbClr val="951B81">
                <a:alpha val="60000"/>
              </a:srgbClr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orme libre 423">
              <a:extLst>
                <a:ext uri="{FF2B5EF4-FFF2-40B4-BE49-F238E27FC236}">
                  <a16:creationId xmlns:a16="http://schemas.microsoft.com/office/drawing/2014/main" id="{2AA96921-998E-B503-16C0-11446ED76AB7}"/>
                </a:ext>
              </a:extLst>
            </p:cNvPr>
            <p:cNvSpPr/>
            <p:nvPr/>
          </p:nvSpPr>
          <p:spPr>
            <a:xfrm>
              <a:off x="4089042" y="4704428"/>
              <a:ext cx="187483" cy="187689"/>
            </a:xfrm>
            <a:custGeom>
              <a:avLst/>
              <a:gdLst>
                <a:gd name="connsiteX0" fmla="*/ 187483 w 187483"/>
                <a:gd name="connsiteY0" fmla="*/ 93844 h 187689"/>
                <a:gd name="connsiteX1" fmla="*/ 93742 w 187483"/>
                <a:gd name="connsiteY1" fmla="*/ 187689 h 187689"/>
                <a:gd name="connsiteX2" fmla="*/ 0 w 187483"/>
                <a:gd name="connsiteY2" fmla="*/ 93844 h 187689"/>
                <a:gd name="connsiteX3" fmla="*/ 93742 w 187483"/>
                <a:gd name="connsiteY3" fmla="*/ 0 h 187689"/>
                <a:gd name="connsiteX4" fmla="*/ 187483 w 187483"/>
                <a:gd name="connsiteY4" fmla="*/ 93844 h 1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83" h="187689">
                  <a:moveTo>
                    <a:pt x="187483" y="93844"/>
                  </a:moveTo>
                  <a:cubicBezTo>
                    <a:pt x="187483" y="145673"/>
                    <a:pt x="145514" y="187689"/>
                    <a:pt x="93742" y="187689"/>
                  </a:cubicBezTo>
                  <a:cubicBezTo>
                    <a:pt x="41970" y="187689"/>
                    <a:pt x="0" y="145673"/>
                    <a:pt x="0" y="93844"/>
                  </a:cubicBezTo>
                  <a:cubicBezTo>
                    <a:pt x="0" y="42016"/>
                    <a:pt x="41970" y="0"/>
                    <a:pt x="93742" y="0"/>
                  </a:cubicBezTo>
                  <a:cubicBezTo>
                    <a:pt x="145514" y="0"/>
                    <a:pt x="187483" y="42016"/>
                    <a:pt x="187483" y="93844"/>
                  </a:cubicBezTo>
                  <a:close/>
                </a:path>
              </a:pathLst>
            </a:custGeom>
            <a:solidFill>
              <a:srgbClr val="F8B680"/>
            </a:solidFill>
            <a:ln w="33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orme libre 424">
              <a:extLst>
                <a:ext uri="{FF2B5EF4-FFF2-40B4-BE49-F238E27FC236}">
                  <a16:creationId xmlns:a16="http://schemas.microsoft.com/office/drawing/2014/main" id="{2EAE8AE2-9F53-9584-B1EE-1BA38F0F1116}"/>
                </a:ext>
              </a:extLst>
            </p:cNvPr>
            <p:cNvSpPr/>
            <p:nvPr/>
          </p:nvSpPr>
          <p:spPr>
            <a:xfrm>
              <a:off x="4105068" y="4720877"/>
              <a:ext cx="155025" cy="154656"/>
            </a:xfrm>
            <a:custGeom>
              <a:avLst/>
              <a:gdLst>
                <a:gd name="connsiteX0" fmla="*/ 70577 w 155025"/>
                <a:gd name="connsiteY0" fmla="*/ 103419 h 154656"/>
                <a:gd name="connsiteX1" fmla="*/ 88086 w 155025"/>
                <a:gd name="connsiteY1" fmla="*/ 154386 h 154656"/>
                <a:gd name="connsiteX2" fmla="*/ 134014 w 155025"/>
                <a:gd name="connsiteY2" fmla="*/ 126206 h 154656"/>
                <a:gd name="connsiteX3" fmla="*/ 110579 w 155025"/>
                <a:gd name="connsiteY3" fmla="*/ 97351 h 154656"/>
                <a:gd name="connsiteX4" fmla="*/ 143577 w 155025"/>
                <a:gd name="connsiteY4" fmla="*/ 113262 h 154656"/>
                <a:gd name="connsiteX5" fmla="*/ 155025 w 155025"/>
                <a:gd name="connsiteY5" fmla="*/ 76182 h 154656"/>
                <a:gd name="connsiteX6" fmla="*/ 112868 w 155025"/>
                <a:gd name="connsiteY6" fmla="*/ 11732 h 154656"/>
                <a:gd name="connsiteX7" fmla="*/ 93339 w 155025"/>
                <a:gd name="connsiteY7" fmla="*/ 76991 h 154656"/>
                <a:gd name="connsiteX8" fmla="*/ 98053 w 155025"/>
                <a:gd name="connsiteY8" fmla="*/ 4316 h 154656"/>
                <a:gd name="connsiteX9" fmla="*/ 76234 w 155025"/>
                <a:gd name="connsiteY9" fmla="*/ 1 h 154656"/>
                <a:gd name="connsiteX10" fmla="*/ 43909 w 155025"/>
                <a:gd name="connsiteY10" fmla="*/ 7821 h 154656"/>
                <a:gd name="connsiteX11" fmla="*/ 58859 w 155025"/>
                <a:gd name="connsiteY11" fmla="*/ 70385 h 154656"/>
                <a:gd name="connsiteX12" fmla="*/ 29632 w 155025"/>
                <a:gd name="connsiteY12" fmla="*/ 16586 h 154656"/>
                <a:gd name="connsiteX13" fmla="*/ 1 w 155025"/>
                <a:gd name="connsiteY13" fmla="*/ 78879 h 154656"/>
                <a:gd name="connsiteX14" fmla="*/ 24918 w 155025"/>
                <a:gd name="connsiteY14" fmla="*/ 134026 h 154656"/>
                <a:gd name="connsiteX15" fmla="*/ 35289 w 155025"/>
                <a:gd name="connsiteY15" fmla="*/ 76722 h 154656"/>
                <a:gd name="connsiteX16" fmla="*/ 40003 w 155025"/>
                <a:gd name="connsiteY16" fmla="*/ 145352 h 154656"/>
                <a:gd name="connsiteX17" fmla="*/ 71385 w 155025"/>
                <a:gd name="connsiteY17" fmla="*/ 154656 h 154656"/>
                <a:gd name="connsiteX18" fmla="*/ 70577 w 155025"/>
                <a:gd name="connsiteY18" fmla="*/ 103419 h 15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5025" h="154656">
                  <a:moveTo>
                    <a:pt x="70577" y="103419"/>
                  </a:moveTo>
                  <a:cubicBezTo>
                    <a:pt x="73944" y="13215"/>
                    <a:pt x="83507" y="155060"/>
                    <a:pt x="88086" y="154386"/>
                  </a:cubicBezTo>
                  <a:cubicBezTo>
                    <a:pt x="102228" y="152229"/>
                    <a:pt x="125933" y="135375"/>
                    <a:pt x="134014" y="126206"/>
                  </a:cubicBezTo>
                  <a:cubicBezTo>
                    <a:pt x="136573" y="123374"/>
                    <a:pt x="110579" y="97351"/>
                    <a:pt x="110579" y="97351"/>
                  </a:cubicBezTo>
                  <a:cubicBezTo>
                    <a:pt x="87278" y="65126"/>
                    <a:pt x="141422" y="116768"/>
                    <a:pt x="143577" y="113262"/>
                  </a:cubicBezTo>
                  <a:cubicBezTo>
                    <a:pt x="154756" y="95194"/>
                    <a:pt x="155025" y="76182"/>
                    <a:pt x="155025" y="76182"/>
                  </a:cubicBezTo>
                  <a:cubicBezTo>
                    <a:pt x="155025" y="76182"/>
                    <a:pt x="155564" y="38294"/>
                    <a:pt x="112868" y="11732"/>
                  </a:cubicBezTo>
                  <a:cubicBezTo>
                    <a:pt x="109232" y="9440"/>
                    <a:pt x="93339" y="76991"/>
                    <a:pt x="93339" y="76991"/>
                  </a:cubicBezTo>
                  <a:cubicBezTo>
                    <a:pt x="75291" y="107464"/>
                    <a:pt x="101689" y="5664"/>
                    <a:pt x="98053" y="4316"/>
                  </a:cubicBezTo>
                  <a:cubicBezTo>
                    <a:pt x="87143" y="271"/>
                    <a:pt x="76234" y="1"/>
                    <a:pt x="76234" y="1"/>
                  </a:cubicBezTo>
                  <a:cubicBezTo>
                    <a:pt x="76234" y="1"/>
                    <a:pt x="61957" y="-268"/>
                    <a:pt x="43909" y="7821"/>
                  </a:cubicBezTo>
                  <a:cubicBezTo>
                    <a:pt x="39868" y="9709"/>
                    <a:pt x="58859" y="70385"/>
                    <a:pt x="58859" y="70385"/>
                  </a:cubicBezTo>
                  <a:cubicBezTo>
                    <a:pt x="56166" y="101262"/>
                    <a:pt x="32865" y="14024"/>
                    <a:pt x="29632" y="16586"/>
                  </a:cubicBezTo>
                  <a:cubicBezTo>
                    <a:pt x="-672" y="41260"/>
                    <a:pt x="1" y="78879"/>
                    <a:pt x="1" y="78879"/>
                  </a:cubicBezTo>
                  <a:cubicBezTo>
                    <a:pt x="1" y="78879"/>
                    <a:pt x="674" y="108677"/>
                    <a:pt x="24918" y="134026"/>
                  </a:cubicBezTo>
                  <a:cubicBezTo>
                    <a:pt x="28151" y="137397"/>
                    <a:pt x="35289" y="76722"/>
                    <a:pt x="35289" y="76722"/>
                  </a:cubicBezTo>
                  <a:cubicBezTo>
                    <a:pt x="49431" y="52856"/>
                    <a:pt x="35963" y="143195"/>
                    <a:pt x="40003" y="145352"/>
                  </a:cubicBezTo>
                  <a:cubicBezTo>
                    <a:pt x="40003" y="145352"/>
                    <a:pt x="53876" y="152633"/>
                    <a:pt x="71385" y="154656"/>
                  </a:cubicBezTo>
                  <a:cubicBezTo>
                    <a:pt x="75156" y="154925"/>
                    <a:pt x="70577" y="104633"/>
                    <a:pt x="70577" y="103419"/>
                  </a:cubicBezTo>
                  <a:close/>
                </a:path>
              </a:pathLst>
            </a:custGeom>
            <a:solidFill>
              <a:srgbClr val="F8BBAA"/>
            </a:solidFill>
            <a:ln w="33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" name="Forme libre 427">
            <a:extLst>
              <a:ext uri="{FF2B5EF4-FFF2-40B4-BE49-F238E27FC236}">
                <a16:creationId xmlns:a16="http://schemas.microsoft.com/office/drawing/2014/main" id="{39040A56-9939-2093-8A4E-E3CBFB99C66D}"/>
              </a:ext>
            </a:extLst>
          </p:cNvPr>
          <p:cNvSpPr/>
          <p:nvPr/>
        </p:nvSpPr>
        <p:spPr>
          <a:xfrm>
            <a:off x="2249916" y="4089324"/>
            <a:ext cx="779160" cy="153980"/>
          </a:xfrm>
          <a:custGeom>
            <a:avLst/>
            <a:gdLst>
              <a:gd name="connsiteX0" fmla="*/ 779160 w 779160"/>
              <a:gd name="connsiteY0" fmla="*/ 153981 h 153980"/>
              <a:gd name="connsiteX1" fmla="*/ 676260 w 779160"/>
              <a:gd name="connsiteY1" fmla="*/ 81575 h 153980"/>
              <a:gd name="connsiteX2" fmla="*/ 501168 w 779160"/>
              <a:gd name="connsiteY2" fmla="*/ 115283 h 153980"/>
              <a:gd name="connsiteX3" fmla="*/ 199336 w 779160"/>
              <a:gd name="connsiteY3" fmla="*/ 129441 h 153980"/>
              <a:gd name="connsiteX4" fmla="*/ 77983 w 779160"/>
              <a:gd name="connsiteY4" fmla="*/ 60406 h 153980"/>
              <a:gd name="connsiteX5" fmla="*/ 0 w 779160"/>
              <a:gd name="connsiteY5" fmla="*/ 0 h 15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160" h="153980">
                <a:moveTo>
                  <a:pt x="779160" y="153981"/>
                </a:moveTo>
                <a:cubicBezTo>
                  <a:pt x="758688" y="128092"/>
                  <a:pt x="725016" y="94249"/>
                  <a:pt x="676260" y="81575"/>
                </a:cubicBezTo>
                <a:cubicBezTo>
                  <a:pt x="620500" y="67013"/>
                  <a:pt x="588310" y="91418"/>
                  <a:pt x="501168" y="115283"/>
                </a:cubicBezTo>
                <a:cubicBezTo>
                  <a:pt x="412005" y="139688"/>
                  <a:pt x="302101" y="169756"/>
                  <a:pt x="199336" y="129441"/>
                </a:cubicBezTo>
                <a:cubicBezTo>
                  <a:pt x="151118" y="110429"/>
                  <a:pt x="95493" y="72406"/>
                  <a:pt x="77983" y="60406"/>
                </a:cubicBezTo>
                <a:cubicBezTo>
                  <a:pt x="44581" y="37484"/>
                  <a:pt x="18317" y="16045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orme libre 428">
            <a:extLst>
              <a:ext uri="{FF2B5EF4-FFF2-40B4-BE49-F238E27FC236}">
                <a16:creationId xmlns:a16="http://schemas.microsoft.com/office/drawing/2014/main" id="{8492A70A-65B7-C82C-8CBC-85C4C65BC1D7}"/>
              </a:ext>
            </a:extLst>
          </p:cNvPr>
          <p:cNvSpPr/>
          <p:nvPr/>
        </p:nvSpPr>
        <p:spPr>
          <a:xfrm>
            <a:off x="2215705" y="4239529"/>
            <a:ext cx="420123" cy="528280"/>
          </a:xfrm>
          <a:custGeom>
            <a:avLst/>
            <a:gdLst>
              <a:gd name="connsiteX0" fmla="*/ 419817 w 420123"/>
              <a:gd name="connsiteY0" fmla="*/ 0 h 528280"/>
              <a:gd name="connsiteX1" fmla="*/ 343719 w 420123"/>
              <a:gd name="connsiteY1" fmla="*/ 251196 h 528280"/>
              <a:gd name="connsiteX2" fmla="*/ 142094 w 420123"/>
              <a:gd name="connsiteY2" fmla="*/ 359333 h 528280"/>
              <a:gd name="connsiteX3" fmla="*/ 0 w 420123"/>
              <a:gd name="connsiteY3" fmla="*/ 528280 h 5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123" h="528280">
                <a:moveTo>
                  <a:pt x="419817" y="0"/>
                </a:moveTo>
                <a:cubicBezTo>
                  <a:pt x="424127" y="144273"/>
                  <a:pt x="382105" y="214117"/>
                  <a:pt x="343719" y="251196"/>
                </a:cubicBezTo>
                <a:cubicBezTo>
                  <a:pt x="286747" y="306344"/>
                  <a:pt x="227351" y="299197"/>
                  <a:pt x="142094" y="359333"/>
                </a:cubicBezTo>
                <a:cubicBezTo>
                  <a:pt x="66804" y="412458"/>
                  <a:pt x="23840" y="480819"/>
                  <a:pt x="0" y="52828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Forme libre 429">
            <a:extLst>
              <a:ext uri="{FF2B5EF4-FFF2-40B4-BE49-F238E27FC236}">
                <a16:creationId xmlns:a16="http://schemas.microsoft.com/office/drawing/2014/main" id="{B030BAB3-B9B9-58D8-4103-D1FDB5195B2E}"/>
              </a:ext>
            </a:extLst>
          </p:cNvPr>
          <p:cNvSpPr/>
          <p:nvPr/>
        </p:nvSpPr>
        <p:spPr>
          <a:xfrm>
            <a:off x="1838449" y="4472658"/>
            <a:ext cx="801555" cy="1039706"/>
          </a:xfrm>
          <a:custGeom>
            <a:avLst/>
            <a:gdLst>
              <a:gd name="connsiteX0" fmla="*/ 744411 w 801555"/>
              <a:gd name="connsiteY0" fmla="*/ 0 h 1039706"/>
              <a:gd name="connsiteX1" fmla="*/ 788723 w 801555"/>
              <a:gd name="connsiteY1" fmla="*/ 264680 h 1039706"/>
              <a:gd name="connsiteX2" fmla="*/ 467092 w 801555"/>
              <a:gd name="connsiteY2" fmla="*/ 578439 h 1039706"/>
              <a:gd name="connsiteX3" fmla="*/ 527432 w 801555"/>
              <a:gd name="connsiteY3" fmla="*/ 688598 h 1039706"/>
              <a:gd name="connsiteX4" fmla="*/ 485679 w 801555"/>
              <a:gd name="connsiteY4" fmla="*/ 772600 h 1039706"/>
              <a:gd name="connsiteX5" fmla="*/ 377256 w 801555"/>
              <a:gd name="connsiteY5" fmla="*/ 928603 h 1039706"/>
              <a:gd name="connsiteX6" fmla="*/ 169166 w 801555"/>
              <a:gd name="connsiteY6" fmla="*/ 1018403 h 1039706"/>
              <a:gd name="connsiteX7" fmla="*/ 0 w 801555"/>
              <a:gd name="connsiteY7" fmla="*/ 1039707 h 103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555" h="1039706">
                <a:moveTo>
                  <a:pt x="744411" y="0"/>
                </a:moveTo>
                <a:cubicBezTo>
                  <a:pt x="813909" y="128901"/>
                  <a:pt x="808118" y="211959"/>
                  <a:pt x="788723" y="264680"/>
                </a:cubicBezTo>
                <a:cubicBezTo>
                  <a:pt x="726498" y="434031"/>
                  <a:pt x="478810" y="538123"/>
                  <a:pt x="467092" y="578439"/>
                </a:cubicBezTo>
                <a:cubicBezTo>
                  <a:pt x="455644" y="617810"/>
                  <a:pt x="528240" y="632912"/>
                  <a:pt x="527432" y="688598"/>
                </a:cubicBezTo>
                <a:cubicBezTo>
                  <a:pt x="527028" y="716644"/>
                  <a:pt x="512751" y="734981"/>
                  <a:pt x="485679" y="772600"/>
                </a:cubicBezTo>
                <a:cubicBezTo>
                  <a:pt x="383721" y="913772"/>
                  <a:pt x="404194" y="904198"/>
                  <a:pt x="377256" y="928603"/>
                </a:cubicBezTo>
                <a:cubicBezTo>
                  <a:pt x="317590" y="982672"/>
                  <a:pt x="251729" y="998447"/>
                  <a:pt x="169166" y="1018403"/>
                </a:cubicBezTo>
                <a:cubicBezTo>
                  <a:pt x="100072" y="1034987"/>
                  <a:pt x="40945" y="1039032"/>
                  <a:pt x="0" y="1039707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orme libre 430">
            <a:extLst>
              <a:ext uri="{FF2B5EF4-FFF2-40B4-BE49-F238E27FC236}">
                <a16:creationId xmlns:a16="http://schemas.microsoft.com/office/drawing/2014/main" id="{DA58E135-43F9-19F6-3C38-243B25067816}"/>
              </a:ext>
            </a:extLst>
          </p:cNvPr>
          <p:cNvSpPr/>
          <p:nvPr/>
        </p:nvSpPr>
        <p:spPr>
          <a:xfrm>
            <a:off x="3525268" y="4629740"/>
            <a:ext cx="218414" cy="1590234"/>
          </a:xfrm>
          <a:custGeom>
            <a:avLst/>
            <a:gdLst>
              <a:gd name="connsiteX0" fmla="*/ 57368 w 218414"/>
              <a:gd name="connsiteY0" fmla="*/ 0 h 1590234"/>
              <a:gd name="connsiteX1" fmla="*/ 4976 w 218414"/>
              <a:gd name="connsiteY1" fmla="*/ 151149 h 1590234"/>
              <a:gd name="connsiteX2" fmla="*/ 98448 w 218414"/>
              <a:gd name="connsiteY2" fmla="*/ 236769 h 1590234"/>
              <a:gd name="connsiteX3" fmla="*/ 180068 w 218414"/>
              <a:gd name="connsiteY3" fmla="*/ 352321 h 1590234"/>
              <a:gd name="connsiteX4" fmla="*/ 216568 w 218414"/>
              <a:gd name="connsiteY4" fmla="*/ 569809 h 1590234"/>
              <a:gd name="connsiteX5" fmla="*/ 139258 w 218414"/>
              <a:gd name="connsiteY5" fmla="*/ 807387 h 1590234"/>
              <a:gd name="connsiteX6" fmla="*/ 165926 w 218414"/>
              <a:gd name="connsiteY6" fmla="*/ 1201777 h 1590234"/>
              <a:gd name="connsiteX7" fmla="*/ 150168 w 218414"/>
              <a:gd name="connsiteY7" fmla="*/ 1590234 h 159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414" h="1590234">
                <a:moveTo>
                  <a:pt x="57368" y="0"/>
                </a:moveTo>
                <a:cubicBezTo>
                  <a:pt x="-4183" y="78743"/>
                  <a:pt x="-5530" y="124182"/>
                  <a:pt x="4976" y="151149"/>
                </a:cubicBezTo>
                <a:cubicBezTo>
                  <a:pt x="18040" y="184858"/>
                  <a:pt x="48884" y="188228"/>
                  <a:pt x="98448" y="236769"/>
                </a:cubicBezTo>
                <a:cubicBezTo>
                  <a:pt x="98448" y="236769"/>
                  <a:pt x="147204" y="284500"/>
                  <a:pt x="180068" y="352321"/>
                </a:cubicBezTo>
                <a:cubicBezTo>
                  <a:pt x="224918" y="445087"/>
                  <a:pt x="219396" y="533269"/>
                  <a:pt x="216568" y="569809"/>
                </a:cubicBezTo>
                <a:cubicBezTo>
                  <a:pt x="208082" y="682126"/>
                  <a:pt x="166599" y="706936"/>
                  <a:pt x="139258" y="807387"/>
                </a:cubicBezTo>
                <a:cubicBezTo>
                  <a:pt x="102354" y="942356"/>
                  <a:pt x="148417" y="1003571"/>
                  <a:pt x="165926" y="1201777"/>
                </a:cubicBezTo>
                <a:cubicBezTo>
                  <a:pt x="174007" y="1292385"/>
                  <a:pt x="177240" y="1424928"/>
                  <a:pt x="150168" y="1590234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orme libre 431">
            <a:extLst>
              <a:ext uri="{FF2B5EF4-FFF2-40B4-BE49-F238E27FC236}">
                <a16:creationId xmlns:a16="http://schemas.microsoft.com/office/drawing/2014/main" id="{C771808B-436C-A78C-5532-A4C5F7D59FDB}"/>
              </a:ext>
            </a:extLst>
          </p:cNvPr>
          <p:cNvSpPr/>
          <p:nvPr/>
        </p:nvSpPr>
        <p:spPr>
          <a:xfrm>
            <a:off x="3660620" y="5471239"/>
            <a:ext cx="249508" cy="762186"/>
          </a:xfrm>
          <a:custGeom>
            <a:avLst/>
            <a:gdLst>
              <a:gd name="connsiteX0" fmla="*/ 27341 w 249508"/>
              <a:gd name="connsiteY0" fmla="*/ 753454 h 762186"/>
              <a:gd name="connsiteX1" fmla="*/ 93607 w 249508"/>
              <a:gd name="connsiteY1" fmla="*/ 759521 h 762186"/>
              <a:gd name="connsiteX2" fmla="*/ 221289 w 249508"/>
              <a:gd name="connsiteY2" fmla="*/ 534618 h 762186"/>
              <a:gd name="connsiteX3" fmla="*/ 235162 w 249508"/>
              <a:gd name="connsiteY3" fmla="*/ 363378 h 762186"/>
              <a:gd name="connsiteX4" fmla="*/ 248766 w 249508"/>
              <a:gd name="connsiteY4" fmla="*/ 211016 h 762186"/>
              <a:gd name="connsiteX5" fmla="*/ 243109 w 249508"/>
              <a:gd name="connsiteY5" fmla="*/ 186476 h 762186"/>
              <a:gd name="connsiteX6" fmla="*/ 140478 w 249508"/>
              <a:gd name="connsiteY6" fmla="*/ 70653 h 762186"/>
              <a:gd name="connsiteX7" fmla="*/ 43908 w 249508"/>
              <a:gd name="connsiteY7" fmla="*/ 12944 h 762186"/>
              <a:gd name="connsiteX8" fmla="*/ 0 w 249508"/>
              <a:gd name="connsiteY8" fmla="*/ 0 h 762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08" h="762186">
                <a:moveTo>
                  <a:pt x="27341" y="753454"/>
                </a:moveTo>
                <a:cubicBezTo>
                  <a:pt x="58454" y="765184"/>
                  <a:pt x="80677" y="762757"/>
                  <a:pt x="93607" y="759521"/>
                </a:cubicBezTo>
                <a:cubicBezTo>
                  <a:pt x="194352" y="734442"/>
                  <a:pt x="220616" y="543652"/>
                  <a:pt x="221289" y="534618"/>
                </a:cubicBezTo>
                <a:cubicBezTo>
                  <a:pt x="223579" y="499561"/>
                  <a:pt x="228563" y="479740"/>
                  <a:pt x="235162" y="363378"/>
                </a:cubicBezTo>
                <a:cubicBezTo>
                  <a:pt x="240146" y="274388"/>
                  <a:pt x="252672" y="244724"/>
                  <a:pt x="248766" y="211016"/>
                </a:cubicBezTo>
                <a:cubicBezTo>
                  <a:pt x="247823" y="202791"/>
                  <a:pt x="246072" y="195914"/>
                  <a:pt x="243109" y="186476"/>
                </a:cubicBezTo>
                <a:cubicBezTo>
                  <a:pt x="239607" y="175150"/>
                  <a:pt x="224522" y="131868"/>
                  <a:pt x="140478" y="70653"/>
                </a:cubicBezTo>
                <a:cubicBezTo>
                  <a:pt x="85661" y="30743"/>
                  <a:pt x="52528" y="16180"/>
                  <a:pt x="43908" y="12944"/>
                </a:cubicBezTo>
                <a:cubicBezTo>
                  <a:pt x="26398" y="6337"/>
                  <a:pt x="11044" y="2427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orme libre 432">
            <a:extLst>
              <a:ext uri="{FF2B5EF4-FFF2-40B4-BE49-F238E27FC236}">
                <a16:creationId xmlns:a16="http://schemas.microsoft.com/office/drawing/2014/main" id="{8518A01F-13B2-A922-EF77-FAA3767D74C6}"/>
              </a:ext>
            </a:extLst>
          </p:cNvPr>
          <p:cNvSpPr/>
          <p:nvPr/>
        </p:nvSpPr>
        <p:spPr>
          <a:xfrm>
            <a:off x="3669509" y="5625555"/>
            <a:ext cx="207686" cy="72285"/>
          </a:xfrm>
          <a:custGeom>
            <a:avLst/>
            <a:gdLst>
              <a:gd name="connsiteX0" fmla="*/ 207686 w 207686"/>
              <a:gd name="connsiteY0" fmla="*/ 65060 h 72285"/>
              <a:gd name="connsiteX1" fmla="*/ 133070 w 207686"/>
              <a:gd name="connsiteY1" fmla="*/ 69105 h 72285"/>
              <a:gd name="connsiteX2" fmla="*/ 42561 w 207686"/>
              <a:gd name="connsiteY2" fmla="*/ 5598 h 72285"/>
              <a:gd name="connsiteX3" fmla="*/ 0 w 207686"/>
              <a:gd name="connsiteY3" fmla="*/ 205 h 7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86" h="72285">
                <a:moveTo>
                  <a:pt x="207686" y="65060"/>
                </a:moveTo>
                <a:cubicBezTo>
                  <a:pt x="193275" y="69779"/>
                  <a:pt x="165799" y="76251"/>
                  <a:pt x="133070" y="69105"/>
                </a:cubicBezTo>
                <a:cubicBezTo>
                  <a:pt x="94550" y="60610"/>
                  <a:pt x="86873" y="20295"/>
                  <a:pt x="42561" y="5598"/>
                </a:cubicBezTo>
                <a:cubicBezTo>
                  <a:pt x="25186" y="-199"/>
                  <a:pt x="9697" y="-334"/>
                  <a:pt x="0" y="205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orme libre 433">
            <a:extLst>
              <a:ext uri="{FF2B5EF4-FFF2-40B4-BE49-F238E27FC236}">
                <a16:creationId xmlns:a16="http://schemas.microsoft.com/office/drawing/2014/main" id="{F6793DF8-18A2-0132-D533-456A8E5D94C7}"/>
              </a:ext>
            </a:extLst>
          </p:cNvPr>
          <p:cNvSpPr/>
          <p:nvPr/>
        </p:nvSpPr>
        <p:spPr>
          <a:xfrm>
            <a:off x="3709107" y="5806749"/>
            <a:ext cx="174553" cy="60768"/>
          </a:xfrm>
          <a:custGeom>
            <a:avLst/>
            <a:gdLst>
              <a:gd name="connsiteX0" fmla="*/ 0 w 174553"/>
              <a:gd name="connsiteY0" fmla="*/ 60768 h 60768"/>
              <a:gd name="connsiteX1" fmla="*/ 58993 w 174553"/>
              <a:gd name="connsiteY1" fmla="*/ 41892 h 60768"/>
              <a:gd name="connsiteX2" fmla="*/ 99129 w 174553"/>
              <a:gd name="connsiteY2" fmla="*/ 2520 h 60768"/>
              <a:gd name="connsiteX3" fmla="*/ 174553 w 174553"/>
              <a:gd name="connsiteY3" fmla="*/ 29487 h 6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53" h="60768">
                <a:moveTo>
                  <a:pt x="0" y="60768"/>
                </a:moveTo>
                <a:cubicBezTo>
                  <a:pt x="11583" y="59960"/>
                  <a:pt x="34749" y="56993"/>
                  <a:pt x="58993" y="41892"/>
                </a:cubicBezTo>
                <a:cubicBezTo>
                  <a:pt x="81620" y="27869"/>
                  <a:pt x="82563" y="9262"/>
                  <a:pt x="99129" y="2520"/>
                </a:cubicBezTo>
                <a:cubicBezTo>
                  <a:pt x="111924" y="-2738"/>
                  <a:pt x="134282" y="-2334"/>
                  <a:pt x="174553" y="29487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orme libre 434">
            <a:extLst>
              <a:ext uri="{FF2B5EF4-FFF2-40B4-BE49-F238E27FC236}">
                <a16:creationId xmlns:a16="http://schemas.microsoft.com/office/drawing/2014/main" id="{752630EC-C309-50C1-1206-6664211F3336}"/>
              </a:ext>
            </a:extLst>
          </p:cNvPr>
          <p:cNvSpPr/>
          <p:nvPr/>
        </p:nvSpPr>
        <p:spPr>
          <a:xfrm>
            <a:off x="3717592" y="5980587"/>
            <a:ext cx="159333" cy="8146"/>
          </a:xfrm>
          <a:custGeom>
            <a:avLst/>
            <a:gdLst>
              <a:gd name="connsiteX0" fmla="*/ 0 w 159333"/>
              <a:gd name="connsiteY0" fmla="*/ 8146 h 8146"/>
              <a:gd name="connsiteX1" fmla="*/ 73269 w 159333"/>
              <a:gd name="connsiteY1" fmla="*/ 1270 h 8146"/>
              <a:gd name="connsiteX2" fmla="*/ 159334 w 159333"/>
              <a:gd name="connsiteY2" fmla="*/ 865 h 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33" h="8146">
                <a:moveTo>
                  <a:pt x="0" y="8146"/>
                </a:moveTo>
                <a:cubicBezTo>
                  <a:pt x="22627" y="5045"/>
                  <a:pt x="47140" y="2618"/>
                  <a:pt x="73269" y="1270"/>
                </a:cubicBezTo>
                <a:cubicBezTo>
                  <a:pt x="104112" y="-349"/>
                  <a:pt x="132935" y="-349"/>
                  <a:pt x="159334" y="865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9" name="Forme libre 435">
            <a:extLst>
              <a:ext uri="{FF2B5EF4-FFF2-40B4-BE49-F238E27FC236}">
                <a16:creationId xmlns:a16="http://schemas.microsoft.com/office/drawing/2014/main" id="{EDD53879-7632-7E58-C21C-35A5F8063F55}"/>
              </a:ext>
            </a:extLst>
          </p:cNvPr>
          <p:cNvSpPr/>
          <p:nvPr/>
        </p:nvSpPr>
        <p:spPr>
          <a:xfrm>
            <a:off x="3887699" y="5982126"/>
            <a:ext cx="201896" cy="383737"/>
          </a:xfrm>
          <a:custGeom>
            <a:avLst/>
            <a:gdLst>
              <a:gd name="connsiteX0" fmla="*/ 201897 w 201896"/>
              <a:gd name="connsiteY0" fmla="*/ 383738 h 383737"/>
              <a:gd name="connsiteX1" fmla="*/ 104384 w 201896"/>
              <a:gd name="connsiteY1" fmla="*/ 300411 h 383737"/>
              <a:gd name="connsiteX2" fmla="*/ 2 w 201896"/>
              <a:gd name="connsiteY2" fmla="*/ 0 h 38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896" h="383737">
                <a:moveTo>
                  <a:pt x="201897" y="383738"/>
                </a:moveTo>
                <a:cubicBezTo>
                  <a:pt x="171861" y="365131"/>
                  <a:pt x="136843" y="338434"/>
                  <a:pt x="104384" y="300411"/>
                </a:cubicBezTo>
                <a:cubicBezTo>
                  <a:pt x="6197" y="185667"/>
                  <a:pt x="-133" y="49484"/>
                  <a:pt x="2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orme libre 436">
            <a:extLst>
              <a:ext uri="{FF2B5EF4-FFF2-40B4-BE49-F238E27FC236}">
                <a16:creationId xmlns:a16="http://schemas.microsoft.com/office/drawing/2014/main" id="{0BCAA68A-669A-FB11-DEEC-E198F3EFE15B}"/>
              </a:ext>
            </a:extLst>
          </p:cNvPr>
          <p:cNvSpPr/>
          <p:nvPr/>
        </p:nvSpPr>
        <p:spPr>
          <a:xfrm>
            <a:off x="3301546" y="6183434"/>
            <a:ext cx="376178" cy="242106"/>
          </a:xfrm>
          <a:custGeom>
            <a:avLst/>
            <a:gdLst>
              <a:gd name="connsiteX0" fmla="*/ 0 w 376178"/>
              <a:gd name="connsiteY0" fmla="*/ 232993 h 242106"/>
              <a:gd name="connsiteX1" fmla="*/ 126740 w 376178"/>
              <a:gd name="connsiteY1" fmla="*/ 236769 h 242106"/>
              <a:gd name="connsiteX2" fmla="*/ 376179 w 376178"/>
              <a:gd name="connsiteY2" fmla="*/ 0 h 24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178" h="242106">
                <a:moveTo>
                  <a:pt x="0" y="232993"/>
                </a:moveTo>
                <a:cubicBezTo>
                  <a:pt x="33672" y="241353"/>
                  <a:pt x="77849" y="246612"/>
                  <a:pt x="126740" y="236769"/>
                </a:cubicBezTo>
                <a:cubicBezTo>
                  <a:pt x="297253" y="202791"/>
                  <a:pt x="369310" y="18607"/>
                  <a:pt x="376179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1" name="Graphique 2">
            <a:extLst>
              <a:ext uri="{FF2B5EF4-FFF2-40B4-BE49-F238E27FC236}">
                <a16:creationId xmlns:a16="http://schemas.microsoft.com/office/drawing/2014/main" id="{159AA9C0-2C51-EE56-305E-979B29D2B3AF}"/>
              </a:ext>
            </a:extLst>
          </p:cNvPr>
          <p:cNvGrpSpPr/>
          <p:nvPr/>
        </p:nvGrpSpPr>
        <p:grpSpPr>
          <a:xfrm>
            <a:off x="1727666" y="2502859"/>
            <a:ext cx="610488" cy="315886"/>
            <a:chOff x="1129509" y="2569727"/>
            <a:chExt cx="610488" cy="315886"/>
          </a:xfrm>
        </p:grpSpPr>
        <p:sp>
          <p:nvSpPr>
            <p:cNvPr id="122" name="Forme libre 438">
              <a:extLst>
                <a:ext uri="{FF2B5EF4-FFF2-40B4-BE49-F238E27FC236}">
                  <a16:creationId xmlns:a16="http://schemas.microsoft.com/office/drawing/2014/main" id="{6FFC8641-7C66-0CBB-0AE0-91B269780977}"/>
                </a:ext>
              </a:extLst>
            </p:cNvPr>
            <p:cNvSpPr/>
            <p:nvPr/>
          </p:nvSpPr>
          <p:spPr>
            <a:xfrm>
              <a:off x="1129509" y="2569727"/>
              <a:ext cx="610488" cy="315886"/>
            </a:xfrm>
            <a:custGeom>
              <a:avLst/>
              <a:gdLst>
                <a:gd name="connsiteX0" fmla="*/ 610469 w 610488"/>
                <a:gd name="connsiteY0" fmla="*/ 48276 h 315886"/>
                <a:gd name="connsiteX1" fmla="*/ 557537 w 610488"/>
                <a:gd name="connsiteY1" fmla="*/ 410 h 315886"/>
                <a:gd name="connsiteX2" fmla="*/ 533698 w 610488"/>
                <a:gd name="connsiteY2" fmla="*/ 3511 h 315886"/>
                <a:gd name="connsiteX3" fmla="*/ 370997 w 610488"/>
                <a:gd name="connsiteY3" fmla="*/ 20905 h 315886"/>
                <a:gd name="connsiteX4" fmla="*/ 255840 w 610488"/>
                <a:gd name="connsiteY4" fmla="*/ 35872 h 315886"/>
                <a:gd name="connsiteX5" fmla="*/ 67818 w 610488"/>
                <a:gd name="connsiteY5" fmla="*/ 117986 h 315886"/>
                <a:gd name="connsiteX6" fmla="*/ 35628 w 610488"/>
                <a:gd name="connsiteY6" fmla="*/ 140098 h 315886"/>
                <a:gd name="connsiteX7" fmla="*/ 1687 w 610488"/>
                <a:gd name="connsiteY7" fmla="*/ 227875 h 315886"/>
                <a:gd name="connsiteX8" fmla="*/ 42362 w 610488"/>
                <a:gd name="connsiteY8" fmla="*/ 297450 h 315886"/>
                <a:gd name="connsiteX9" fmla="*/ 110109 w 610488"/>
                <a:gd name="connsiteY9" fmla="*/ 315248 h 315886"/>
                <a:gd name="connsiteX10" fmla="*/ 233482 w 610488"/>
                <a:gd name="connsiteY10" fmla="*/ 274393 h 315886"/>
                <a:gd name="connsiteX11" fmla="*/ 289108 w 610488"/>
                <a:gd name="connsiteY11" fmla="*/ 251471 h 315886"/>
                <a:gd name="connsiteX12" fmla="*/ 361569 w 610488"/>
                <a:gd name="connsiteY12" fmla="*/ 228145 h 315886"/>
                <a:gd name="connsiteX13" fmla="*/ 563598 w 610488"/>
                <a:gd name="connsiteY13" fmla="*/ 197673 h 315886"/>
                <a:gd name="connsiteX14" fmla="*/ 607371 w 610488"/>
                <a:gd name="connsiteY14" fmla="*/ 152233 h 315886"/>
                <a:gd name="connsiteX15" fmla="*/ 610469 w 610488"/>
                <a:gd name="connsiteY15" fmla="*/ 48276 h 315886"/>
                <a:gd name="connsiteX16" fmla="*/ 594172 w 610488"/>
                <a:gd name="connsiteY16" fmla="*/ 167200 h 315886"/>
                <a:gd name="connsiteX17" fmla="*/ 586091 w 610488"/>
                <a:gd name="connsiteY17" fmla="*/ 178526 h 315886"/>
                <a:gd name="connsiteX18" fmla="*/ 583936 w 610488"/>
                <a:gd name="connsiteY18" fmla="*/ 171380 h 315886"/>
                <a:gd name="connsiteX19" fmla="*/ 583801 w 610488"/>
                <a:gd name="connsiteY19" fmla="*/ 138615 h 315886"/>
                <a:gd name="connsiteX20" fmla="*/ 576798 w 610488"/>
                <a:gd name="connsiteY20" fmla="*/ 128098 h 315886"/>
                <a:gd name="connsiteX21" fmla="*/ 569255 w 610488"/>
                <a:gd name="connsiteY21" fmla="*/ 133761 h 315886"/>
                <a:gd name="connsiteX22" fmla="*/ 568851 w 610488"/>
                <a:gd name="connsiteY22" fmla="*/ 172728 h 315886"/>
                <a:gd name="connsiteX23" fmla="*/ 563059 w 610488"/>
                <a:gd name="connsiteY23" fmla="*/ 181627 h 315886"/>
                <a:gd name="connsiteX24" fmla="*/ 458947 w 610488"/>
                <a:gd name="connsiteY24" fmla="*/ 191605 h 315886"/>
                <a:gd name="connsiteX25" fmla="*/ 452617 w 610488"/>
                <a:gd name="connsiteY25" fmla="*/ 186346 h 315886"/>
                <a:gd name="connsiteX26" fmla="*/ 450596 w 610488"/>
                <a:gd name="connsiteY26" fmla="*/ 147245 h 315886"/>
                <a:gd name="connsiteX27" fmla="*/ 442784 w 610488"/>
                <a:gd name="connsiteY27" fmla="*/ 136188 h 315886"/>
                <a:gd name="connsiteX28" fmla="*/ 435242 w 610488"/>
                <a:gd name="connsiteY28" fmla="*/ 147919 h 315886"/>
                <a:gd name="connsiteX29" fmla="*/ 437667 w 610488"/>
                <a:gd name="connsiteY29" fmla="*/ 184863 h 315886"/>
                <a:gd name="connsiteX30" fmla="*/ 429047 w 610488"/>
                <a:gd name="connsiteY30" fmla="*/ 197268 h 315886"/>
                <a:gd name="connsiteX31" fmla="*/ 334766 w 610488"/>
                <a:gd name="connsiteY31" fmla="*/ 221403 h 315886"/>
                <a:gd name="connsiteX32" fmla="*/ 321971 w 610488"/>
                <a:gd name="connsiteY32" fmla="*/ 215471 h 315886"/>
                <a:gd name="connsiteX33" fmla="*/ 297727 w 610488"/>
                <a:gd name="connsiteY33" fmla="*/ 170841 h 315886"/>
                <a:gd name="connsiteX34" fmla="*/ 284528 w 610488"/>
                <a:gd name="connsiteY34" fmla="*/ 166930 h 315886"/>
                <a:gd name="connsiteX35" fmla="*/ 284663 w 610488"/>
                <a:gd name="connsiteY35" fmla="*/ 178931 h 315886"/>
                <a:gd name="connsiteX36" fmla="*/ 307964 w 610488"/>
                <a:gd name="connsiteY36" fmla="*/ 220460 h 315886"/>
                <a:gd name="connsiteX37" fmla="*/ 303788 w 610488"/>
                <a:gd name="connsiteY37" fmla="*/ 231381 h 315886"/>
                <a:gd name="connsiteX38" fmla="*/ 231866 w 610488"/>
                <a:gd name="connsiteY38" fmla="*/ 259157 h 315886"/>
                <a:gd name="connsiteX39" fmla="*/ 223785 w 610488"/>
                <a:gd name="connsiteY39" fmla="*/ 255921 h 315886"/>
                <a:gd name="connsiteX40" fmla="*/ 217993 w 610488"/>
                <a:gd name="connsiteY40" fmla="*/ 240010 h 315886"/>
                <a:gd name="connsiteX41" fmla="*/ 206006 w 610488"/>
                <a:gd name="connsiteY41" fmla="*/ 195920 h 315886"/>
                <a:gd name="connsiteX42" fmla="*/ 195096 w 610488"/>
                <a:gd name="connsiteY42" fmla="*/ 188774 h 315886"/>
                <a:gd name="connsiteX43" fmla="*/ 191460 w 610488"/>
                <a:gd name="connsiteY43" fmla="*/ 199425 h 315886"/>
                <a:gd name="connsiteX44" fmla="*/ 208969 w 610488"/>
                <a:gd name="connsiteY44" fmla="*/ 260640 h 315886"/>
                <a:gd name="connsiteX45" fmla="*/ 203986 w 610488"/>
                <a:gd name="connsiteY45" fmla="*/ 270888 h 315886"/>
                <a:gd name="connsiteX46" fmla="*/ 111591 w 610488"/>
                <a:gd name="connsiteY46" fmla="*/ 298798 h 315886"/>
                <a:gd name="connsiteX47" fmla="*/ 53541 w 610488"/>
                <a:gd name="connsiteY47" fmla="*/ 284371 h 315886"/>
                <a:gd name="connsiteX48" fmla="*/ 57178 w 610488"/>
                <a:gd name="connsiteY48" fmla="*/ 145492 h 315886"/>
                <a:gd name="connsiteX49" fmla="*/ 86674 w 610488"/>
                <a:gd name="connsiteY49" fmla="*/ 205088 h 315886"/>
                <a:gd name="connsiteX50" fmla="*/ 97180 w 610488"/>
                <a:gd name="connsiteY50" fmla="*/ 211021 h 315886"/>
                <a:gd name="connsiteX51" fmla="*/ 101220 w 610488"/>
                <a:gd name="connsiteY51" fmla="*/ 198616 h 315886"/>
                <a:gd name="connsiteX52" fmla="*/ 73609 w 610488"/>
                <a:gd name="connsiteY52" fmla="*/ 146301 h 315886"/>
                <a:gd name="connsiteX53" fmla="*/ 78189 w 610488"/>
                <a:gd name="connsiteY53" fmla="*/ 129716 h 315886"/>
                <a:gd name="connsiteX54" fmla="*/ 179877 w 610488"/>
                <a:gd name="connsiteY54" fmla="*/ 75782 h 315886"/>
                <a:gd name="connsiteX55" fmla="*/ 190113 w 610488"/>
                <a:gd name="connsiteY55" fmla="*/ 83198 h 315886"/>
                <a:gd name="connsiteX56" fmla="*/ 201427 w 610488"/>
                <a:gd name="connsiteY56" fmla="*/ 119199 h 315886"/>
                <a:gd name="connsiteX57" fmla="*/ 211663 w 610488"/>
                <a:gd name="connsiteY57" fmla="*/ 126480 h 315886"/>
                <a:gd name="connsiteX58" fmla="*/ 214761 w 610488"/>
                <a:gd name="connsiteY58" fmla="*/ 111514 h 315886"/>
                <a:gd name="connsiteX59" fmla="*/ 205871 w 610488"/>
                <a:gd name="connsiteY59" fmla="*/ 82524 h 315886"/>
                <a:gd name="connsiteX60" fmla="*/ 211124 w 610488"/>
                <a:gd name="connsiteY60" fmla="*/ 64726 h 315886"/>
                <a:gd name="connsiteX61" fmla="*/ 230250 w 610488"/>
                <a:gd name="connsiteY61" fmla="*/ 58658 h 315886"/>
                <a:gd name="connsiteX62" fmla="*/ 274427 w 610488"/>
                <a:gd name="connsiteY62" fmla="*/ 47737 h 315886"/>
                <a:gd name="connsiteX63" fmla="*/ 283047 w 610488"/>
                <a:gd name="connsiteY63" fmla="*/ 55018 h 315886"/>
                <a:gd name="connsiteX64" fmla="*/ 284393 w 610488"/>
                <a:gd name="connsiteY64" fmla="*/ 89805 h 315886"/>
                <a:gd name="connsiteX65" fmla="*/ 291666 w 610488"/>
                <a:gd name="connsiteY65" fmla="*/ 100996 h 315886"/>
                <a:gd name="connsiteX66" fmla="*/ 299748 w 610488"/>
                <a:gd name="connsiteY66" fmla="*/ 90884 h 315886"/>
                <a:gd name="connsiteX67" fmla="*/ 297323 w 610488"/>
                <a:gd name="connsiteY67" fmla="*/ 49759 h 315886"/>
                <a:gd name="connsiteX68" fmla="*/ 302576 w 610488"/>
                <a:gd name="connsiteY68" fmla="*/ 42344 h 315886"/>
                <a:gd name="connsiteX69" fmla="*/ 349851 w 610488"/>
                <a:gd name="connsiteY69" fmla="*/ 37490 h 315886"/>
                <a:gd name="connsiteX70" fmla="*/ 365340 w 610488"/>
                <a:gd name="connsiteY70" fmla="*/ 50973 h 315886"/>
                <a:gd name="connsiteX71" fmla="*/ 366013 w 610488"/>
                <a:gd name="connsiteY71" fmla="*/ 95064 h 315886"/>
                <a:gd name="connsiteX72" fmla="*/ 366148 w 610488"/>
                <a:gd name="connsiteY72" fmla="*/ 125671 h 315886"/>
                <a:gd name="connsiteX73" fmla="*/ 374499 w 610488"/>
                <a:gd name="connsiteY73" fmla="*/ 135919 h 315886"/>
                <a:gd name="connsiteX74" fmla="*/ 381502 w 610488"/>
                <a:gd name="connsiteY74" fmla="*/ 125267 h 315886"/>
                <a:gd name="connsiteX75" fmla="*/ 380964 w 610488"/>
                <a:gd name="connsiteY75" fmla="*/ 116772 h 315886"/>
                <a:gd name="connsiteX76" fmla="*/ 378808 w 610488"/>
                <a:gd name="connsiteY76" fmla="*/ 40726 h 315886"/>
                <a:gd name="connsiteX77" fmla="*/ 385678 w 610488"/>
                <a:gd name="connsiteY77" fmla="*/ 35197 h 315886"/>
                <a:gd name="connsiteX78" fmla="*/ 491945 w 610488"/>
                <a:gd name="connsiteY78" fmla="*/ 25894 h 315886"/>
                <a:gd name="connsiteX79" fmla="*/ 511879 w 610488"/>
                <a:gd name="connsiteY79" fmla="*/ 25759 h 315886"/>
                <a:gd name="connsiteX80" fmla="*/ 512822 w 610488"/>
                <a:gd name="connsiteY80" fmla="*/ 52187 h 315886"/>
                <a:gd name="connsiteX81" fmla="*/ 506626 w 610488"/>
                <a:gd name="connsiteY81" fmla="*/ 93446 h 315886"/>
                <a:gd name="connsiteX82" fmla="*/ 510532 w 610488"/>
                <a:gd name="connsiteY82" fmla="*/ 107738 h 315886"/>
                <a:gd name="connsiteX83" fmla="*/ 519825 w 610488"/>
                <a:gd name="connsiteY83" fmla="*/ 101671 h 315886"/>
                <a:gd name="connsiteX84" fmla="*/ 526425 w 610488"/>
                <a:gd name="connsiteY84" fmla="*/ 27377 h 315886"/>
                <a:gd name="connsiteX85" fmla="*/ 526963 w 610488"/>
                <a:gd name="connsiteY85" fmla="*/ 21040 h 315886"/>
                <a:gd name="connsiteX86" fmla="*/ 532890 w 610488"/>
                <a:gd name="connsiteY86" fmla="*/ 18478 h 315886"/>
                <a:gd name="connsiteX87" fmla="*/ 550129 w 610488"/>
                <a:gd name="connsiteY87" fmla="*/ 16186 h 315886"/>
                <a:gd name="connsiteX88" fmla="*/ 574508 w 610488"/>
                <a:gd name="connsiteY88" fmla="*/ 23197 h 315886"/>
                <a:gd name="connsiteX89" fmla="*/ 594172 w 610488"/>
                <a:gd name="connsiteY89" fmla="*/ 167200 h 31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10488" h="315886">
                  <a:moveTo>
                    <a:pt x="610469" y="48276"/>
                  </a:moveTo>
                  <a:cubicBezTo>
                    <a:pt x="611277" y="19422"/>
                    <a:pt x="586226" y="-3365"/>
                    <a:pt x="557537" y="410"/>
                  </a:cubicBezTo>
                  <a:cubicBezTo>
                    <a:pt x="549995" y="1354"/>
                    <a:pt x="542048" y="2433"/>
                    <a:pt x="533698" y="3511"/>
                  </a:cubicBezTo>
                  <a:cubicBezTo>
                    <a:pt x="470665" y="11332"/>
                    <a:pt x="444535" y="17939"/>
                    <a:pt x="370997" y="20905"/>
                  </a:cubicBezTo>
                  <a:cubicBezTo>
                    <a:pt x="328301" y="22658"/>
                    <a:pt x="286144" y="28456"/>
                    <a:pt x="255840" y="35872"/>
                  </a:cubicBezTo>
                  <a:cubicBezTo>
                    <a:pt x="181359" y="55422"/>
                    <a:pt x="122366" y="81985"/>
                    <a:pt x="67818" y="117986"/>
                  </a:cubicBezTo>
                  <a:cubicBezTo>
                    <a:pt x="56908" y="125132"/>
                    <a:pt x="46403" y="132817"/>
                    <a:pt x="35628" y="140098"/>
                  </a:cubicBezTo>
                  <a:cubicBezTo>
                    <a:pt x="8152" y="158436"/>
                    <a:pt x="-4913" y="195246"/>
                    <a:pt x="1687" y="227875"/>
                  </a:cubicBezTo>
                  <a:cubicBezTo>
                    <a:pt x="7344" y="255921"/>
                    <a:pt x="19061" y="279787"/>
                    <a:pt x="42362" y="297450"/>
                  </a:cubicBezTo>
                  <a:cubicBezTo>
                    <a:pt x="62565" y="312821"/>
                    <a:pt x="85058" y="317810"/>
                    <a:pt x="110109" y="315248"/>
                  </a:cubicBezTo>
                  <a:cubicBezTo>
                    <a:pt x="154286" y="310664"/>
                    <a:pt x="195231" y="296910"/>
                    <a:pt x="233482" y="274393"/>
                  </a:cubicBezTo>
                  <a:cubicBezTo>
                    <a:pt x="250856" y="264281"/>
                    <a:pt x="270251" y="258348"/>
                    <a:pt x="289108" y="251471"/>
                  </a:cubicBezTo>
                  <a:cubicBezTo>
                    <a:pt x="289108" y="251471"/>
                    <a:pt x="322914" y="238797"/>
                    <a:pt x="361569" y="228145"/>
                  </a:cubicBezTo>
                  <a:cubicBezTo>
                    <a:pt x="401571" y="217224"/>
                    <a:pt x="472146" y="204279"/>
                    <a:pt x="563598" y="197673"/>
                  </a:cubicBezTo>
                  <a:cubicBezTo>
                    <a:pt x="587707" y="195920"/>
                    <a:pt x="606698" y="176369"/>
                    <a:pt x="607371" y="152233"/>
                  </a:cubicBezTo>
                  <a:cubicBezTo>
                    <a:pt x="608449" y="117581"/>
                    <a:pt x="609526" y="82929"/>
                    <a:pt x="610469" y="48276"/>
                  </a:cubicBezTo>
                  <a:close/>
                  <a:moveTo>
                    <a:pt x="594172" y="167200"/>
                  </a:moveTo>
                  <a:cubicBezTo>
                    <a:pt x="593498" y="167335"/>
                    <a:pt x="588246" y="180683"/>
                    <a:pt x="586091" y="178526"/>
                  </a:cubicBezTo>
                  <a:cubicBezTo>
                    <a:pt x="583936" y="176369"/>
                    <a:pt x="583936" y="173133"/>
                    <a:pt x="583936" y="171380"/>
                  </a:cubicBezTo>
                  <a:cubicBezTo>
                    <a:pt x="583936" y="160458"/>
                    <a:pt x="583397" y="149537"/>
                    <a:pt x="583801" y="138615"/>
                  </a:cubicBezTo>
                  <a:cubicBezTo>
                    <a:pt x="583936" y="132952"/>
                    <a:pt x="583262" y="128368"/>
                    <a:pt x="576798" y="128098"/>
                  </a:cubicBezTo>
                  <a:cubicBezTo>
                    <a:pt x="572083" y="127828"/>
                    <a:pt x="570063" y="130390"/>
                    <a:pt x="569255" y="133761"/>
                  </a:cubicBezTo>
                  <a:cubicBezTo>
                    <a:pt x="566023" y="146436"/>
                    <a:pt x="566696" y="159784"/>
                    <a:pt x="568851" y="172728"/>
                  </a:cubicBezTo>
                  <a:cubicBezTo>
                    <a:pt x="569928" y="179200"/>
                    <a:pt x="568178" y="181492"/>
                    <a:pt x="563059" y="181627"/>
                  </a:cubicBezTo>
                  <a:cubicBezTo>
                    <a:pt x="528176" y="182706"/>
                    <a:pt x="493561" y="186481"/>
                    <a:pt x="458947" y="191605"/>
                  </a:cubicBezTo>
                  <a:cubicBezTo>
                    <a:pt x="454368" y="192279"/>
                    <a:pt x="452751" y="191335"/>
                    <a:pt x="452617" y="186346"/>
                  </a:cubicBezTo>
                  <a:cubicBezTo>
                    <a:pt x="452213" y="173268"/>
                    <a:pt x="451000" y="160324"/>
                    <a:pt x="450596" y="147245"/>
                  </a:cubicBezTo>
                  <a:cubicBezTo>
                    <a:pt x="450462" y="141447"/>
                    <a:pt x="450192" y="135919"/>
                    <a:pt x="442784" y="136188"/>
                  </a:cubicBezTo>
                  <a:cubicBezTo>
                    <a:pt x="435646" y="136458"/>
                    <a:pt x="434973" y="142256"/>
                    <a:pt x="435242" y="147919"/>
                  </a:cubicBezTo>
                  <a:cubicBezTo>
                    <a:pt x="435916" y="160189"/>
                    <a:pt x="436724" y="172593"/>
                    <a:pt x="437667" y="184863"/>
                  </a:cubicBezTo>
                  <a:cubicBezTo>
                    <a:pt x="438205" y="191470"/>
                    <a:pt x="436993" y="195515"/>
                    <a:pt x="429047" y="197268"/>
                  </a:cubicBezTo>
                  <a:cubicBezTo>
                    <a:pt x="397395" y="204549"/>
                    <a:pt x="365205" y="209538"/>
                    <a:pt x="334766" y="221403"/>
                  </a:cubicBezTo>
                  <a:cubicBezTo>
                    <a:pt x="327897" y="224100"/>
                    <a:pt x="324665" y="221673"/>
                    <a:pt x="321971" y="215471"/>
                  </a:cubicBezTo>
                  <a:cubicBezTo>
                    <a:pt x="315237" y="199965"/>
                    <a:pt x="306751" y="185268"/>
                    <a:pt x="297727" y="170841"/>
                  </a:cubicBezTo>
                  <a:cubicBezTo>
                    <a:pt x="294495" y="165717"/>
                    <a:pt x="290050" y="162885"/>
                    <a:pt x="284528" y="166930"/>
                  </a:cubicBezTo>
                  <a:cubicBezTo>
                    <a:pt x="279410" y="170571"/>
                    <a:pt x="281969" y="174616"/>
                    <a:pt x="284663" y="178931"/>
                  </a:cubicBezTo>
                  <a:cubicBezTo>
                    <a:pt x="293283" y="192279"/>
                    <a:pt x="300825" y="206167"/>
                    <a:pt x="307964" y="220460"/>
                  </a:cubicBezTo>
                  <a:cubicBezTo>
                    <a:pt x="311196" y="226931"/>
                    <a:pt x="309580" y="229628"/>
                    <a:pt x="303788" y="231381"/>
                  </a:cubicBezTo>
                  <a:cubicBezTo>
                    <a:pt x="279141" y="239067"/>
                    <a:pt x="255436" y="248910"/>
                    <a:pt x="231866" y="259157"/>
                  </a:cubicBezTo>
                  <a:cubicBezTo>
                    <a:pt x="228095" y="260775"/>
                    <a:pt x="225266" y="260640"/>
                    <a:pt x="223785" y="255921"/>
                  </a:cubicBezTo>
                  <a:cubicBezTo>
                    <a:pt x="222168" y="250527"/>
                    <a:pt x="219609" y="245404"/>
                    <a:pt x="217993" y="240010"/>
                  </a:cubicBezTo>
                  <a:cubicBezTo>
                    <a:pt x="213818" y="225448"/>
                    <a:pt x="210047" y="210617"/>
                    <a:pt x="206006" y="195920"/>
                  </a:cubicBezTo>
                  <a:cubicBezTo>
                    <a:pt x="204525" y="190526"/>
                    <a:pt x="200888" y="187021"/>
                    <a:pt x="195096" y="188774"/>
                  </a:cubicBezTo>
                  <a:cubicBezTo>
                    <a:pt x="189978" y="190392"/>
                    <a:pt x="190248" y="194976"/>
                    <a:pt x="191460" y="199425"/>
                  </a:cubicBezTo>
                  <a:cubicBezTo>
                    <a:pt x="197251" y="219785"/>
                    <a:pt x="202504" y="240415"/>
                    <a:pt x="208969" y="260640"/>
                  </a:cubicBezTo>
                  <a:cubicBezTo>
                    <a:pt x="210989" y="267112"/>
                    <a:pt x="208565" y="269135"/>
                    <a:pt x="203986" y="270888"/>
                  </a:cubicBezTo>
                  <a:cubicBezTo>
                    <a:pt x="173951" y="282348"/>
                    <a:pt x="144589" y="295562"/>
                    <a:pt x="111591" y="298798"/>
                  </a:cubicBezTo>
                  <a:cubicBezTo>
                    <a:pt x="91253" y="300821"/>
                    <a:pt x="70512" y="295832"/>
                    <a:pt x="53541" y="284371"/>
                  </a:cubicBezTo>
                  <a:cubicBezTo>
                    <a:pt x="-9761" y="241224"/>
                    <a:pt x="14886" y="170166"/>
                    <a:pt x="57178" y="145492"/>
                  </a:cubicBezTo>
                  <a:cubicBezTo>
                    <a:pt x="63373" y="167200"/>
                    <a:pt x="80478" y="183380"/>
                    <a:pt x="86674" y="205088"/>
                  </a:cubicBezTo>
                  <a:cubicBezTo>
                    <a:pt x="88021" y="209673"/>
                    <a:pt x="91657" y="213448"/>
                    <a:pt x="97180" y="211021"/>
                  </a:cubicBezTo>
                  <a:cubicBezTo>
                    <a:pt x="102971" y="208594"/>
                    <a:pt x="102971" y="203875"/>
                    <a:pt x="101220" y="198616"/>
                  </a:cubicBezTo>
                  <a:cubicBezTo>
                    <a:pt x="94890" y="179740"/>
                    <a:pt x="81421" y="164503"/>
                    <a:pt x="73609" y="146301"/>
                  </a:cubicBezTo>
                  <a:cubicBezTo>
                    <a:pt x="70512" y="139020"/>
                    <a:pt x="70781" y="134705"/>
                    <a:pt x="78189" y="129716"/>
                  </a:cubicBezTo>
                  <a:cubicBezTo>
                    <a:pt x="110244" y="108277"/>
                    <a:pt x="144454" y="90884"/>
                    <a:pt x="179877" y="75782"/>
                  </a:cubicBezTo>
                  <a:cubicBezTo>
                    <a:pt x="186476" y="72951"/>
                    <a:pt x="188631" y="75513"/>
                    <a:pt x="190113" y="83198"/>
                  </a:cubicBezTo>
                  <a:cubicBezTo>
                    <a:pt x="192537" y="95603"/>
                    <a:pt x="196847" y="107469"/>
                    <a:pt x="201427" y="119199"/>
                  </a:cubicBezTo>
                  <a:cubicBezTo>
                    <a:pt x="203312" y="124053"/>
                    <a:pt x="204794" y="128772"/>
                    <a:pt x="211663" y="126480"/>
                  </a:cubicBezTo>
                  <a:cubicBezTo>
                    <a:pt x="220013" y="123649"/>
                    <a:pt x="216242" y="116907"/>
                    <a:pt x="214761" y="111514"/>
                  </a:cubicBezTo>
                  <a:cubicBezTo>
                    <a:pt x="212336" y="101671"/>
                    <a:pt x="209912" y="91828"/>
                    <a:pt x="205871" y="82524"/>
                  </a:cubicBezTo>
                  <a:cubicBezTo>
                    <a:pt x="201292" y="72142"/>
                    <a:pt x="200753" y="66479"/>
                    <a:pt x="211124" y="64726"/>
                  </a:cubicBezTo>
                  <a:cubicBezTo>
                    <a:pt x="217724" y="63647"/>
                    <a:pt x="223919" y="60816"/>
                    <a:pt x="230250" y="58658"/>
                  </a:cubicBezTo>
                  <a:cubicBezTo>
                    <a:pt x="244661" y="53804"/>
                    <a:pt x="259207" y="49759"/>
                    <a:pt x="274427" y="47737"/>
                  </a:cubicBezTo>
                  <a:cubicBezTo>
                    <a:pt x="280757" y="46928"/>
                    <a:pt x="282777" y="49490"/>
                    <a:pt x="283047" y="55018"/>
                  </a:cubicBezTo>
                  <a:cubicBezTo>
                    <a:pt x="283720" y="66614"/>
                    <a:pt x="285740" y="78210"/>
                    <a:pt x="284393" y="89805"/>
                  </a:cubicBezTo>
                  <a:cubicBezTo>
                    <a:pt x="283720" y="95603"/>
                    <a:pt x="284259" y="100862"/>
                    <a:pt x="291666" y="100996"/>
                  </a:cubicBezTo>
                  <a:cubicBezTo>
                    <a:pt x="298132" y="101131"/>
                    <a:pt x="299344" y="96412"/>
                    <a:pt x="299748" y="90884"/>
                  </a:cubicBezTo>
                  <a:cubicBezTo>
                    <a:pt x="300556" y="77131"/>
                    <a:pt x="299344" y="63378"/>
                    <a:pt x="297323" y="49759"/>
                  </a:cubicBezTo>
                  <a:cubicBezTo>
                    <a:pt x="296650" y="45175"/>
                    <a:pt x="296650" y="42748"/>
                    <a:pt x="302576" y="42344"/>
                  </a:cubicBezTo>
                  <a:cubicBezTo>
                    <a:pt x="318334" y="41130"/>
                    <a:pt x="334093" y="38973"/>
                    <a:pt x="349851" y="37490"/>
                  </a:cubicBezTo>
                  <a:cubicBezTo>
                    <a:pt x="363050" y="36276"/>
                    <a:pt x="363993" y="37490"/>
                    <a:pt x="365340" y="50973"/>
                  </a:cubicBezTo>
                  <a:cubicBezTo>
                    <a:pt x="366821" y="65535"/>
                    <a:pt x="366687" y="80367"/>
                    <a:pt x="366013" y="95064"/>
                  </a:cubicBezTo>
                  <a:cubicBezTo>
                    <a:pt x="365609" y="105311"/>
                    <a:pt x="365879" y="115559"/>
                    <a:pt x="366148" y="125671"/>
                  </a:cubicBezTo>
                  <a:cubicBezTo>
                    <a:pt x="366283" y="131064"/>
                    <a:pt x="368303" y="136053"/>
                    <a:pt x="374499" y="135919"/>
                  </a:cubicBezTo>
                  <a:cubicBezTo>
                    <a:pt x="380829" y="135784"/>
                    <a:pt x="382310" y="130930"/>
                    <a:pt x="381502" y="125267"/>
                  </a:cubicBezTo>
                  <a:cubicBezTo>
                    <a:pt x="381098" y="122435"/>
                    <a:pt x="381098" y="119604"/>
                    <a:pt x="380964" y="116772"/>
                  </a:cubicBezTo>
                  <a:cubicBezTo>
                    <a:pt x="379347" y="91423"/>
                    <a:pt x="383927" y="65940"/>
                    <a:pt x="378808" y="40726"/>
                  </a:cubicBezTo>
                  <a:cubicBezTo>
                    <a:pt x="377731" y="35197"/>
                    <a:pt x="382310" y="35332"/>
                    <a:pt x="385678" y="35197"/>
                  </a:cubicBezTo>
                  <a:cubicBezTo>
                    <a:pt x="421235" y="33849"/>
                    <a:pt x="456657" y="31422"/>
                    <a:pt x="491945" y="25894"/>
                  </a:cubicBezTo>
                  <a:cubicBezTo>
                    <a:pt x="498275" y="24950"/>
                    <a:pt x="507299" y="17804"/>
                    <a:pt x="511879" y="25759"/>
                  </a:cubicBezTo>
                  <a:cubicBezTo>
                    <a:pt x="515784" y="32635"/>
                    <a:pt x="512552" y="44231"/>
                    <a:pt x="512822" y="52187"/>
                  </a:cubicBezTo>
                  <a:cubicBezTo>
                    <a:pt x="513360" y="66209"/>
                    <a:pt x="512283" y="80502"/>
                    <a:pt x="506626" y="93446"/>
                  </a:cubicBezTo>
                  <a:cubicBezTo>
                    <a:pt x="503259" y="101131"/>
                    <a:pt x="504606" y="105850"/>
                    <a:pt x="510532" y="107738"/>
                  </a:cubicBezTo>
                  <a:cubicBezTo>
                    <a:pt x="515784" y="109491"/>
                    <a:pt x="519017" y="106255"/>
                    <a:pt x="519825" y="101671"/>
                  </a:cubicBezTo>
                  <a:cubicBezTo>
                    <a:pt x="524135" y="77131"/>
                    <a:pt x="532082" y="52726"/>
                    <a:pt x="526425" y="27377"/>
                  </a:cubicBezTo>
                  <a:cubicBezTo>
                    <a:pt x="525751" y="24276"/>
                    <a:pt x="526021" y="22253"/>
                    <a:pt x="526963" y="21040"/>
                  </a:cubicBezTo>
                  <a:cubicBezTo>
                    <a:pt x="528580" y="18882"/>
                    <a:pt x="531678" y="18613"/>
                    <a:pt x="532890" y="18478"/>
                  </a:cubicBezTo>
                  <a:cubicBezTo>
                    <a:pt x="536526" y="18208"/>
                    <a:pt x="542318" y="17399"/>
                    <a:pt x="550129" y="16186"/>
                  </a:cubicBezTo>
                  <a:cubicBezTo>
                    <a:pt x="560366" y="14568"/>
                    <a:pt x="565619" y="18073"/>
                    <a:pt x="574508" y="23197"/>
                  </a:cubicBezTo>
                  <a:cubicBezTo>
                    <a:pt x="606698" y="41804"/>
                    <a:pt x="597943" y="166256"/>
                    <a:pt x="594172" y="167200"/>
                  </a:cubicBezTo>
                  <a:close/>
                </a:path>
              </a:pathLst>
            </a:custGeom>
            <a:solidFill>
              <a:srgbClr val="F8B680"/>
            </a:solidFill>
            <a:ln w="67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orme libre 439">
              <a:extLst>
                <a:ext uri="{FF2B5EF4-FFF2-40B4-BE49-F238E27FC236}">
                  <a16:creationId xmlns:a16="http://schemas.microsoft.com/office/drawing/2014/main" id="{5755E2C8-3476-B901-7302-BB1318889414}"/>
                </a:ext>
              </a:extLst>
            </p:cNvPr>
            <p:cNvSpPr/>
            <p:nvPr/>
          </p:nvSpPr>
          <p:spPr>
            <a:xfrm>
              <a:off x="1152949" y="2593901"/>
              <a:ext cx="568690" cy="267655"/>
            </a:xfrm>
            <a:custGeom>
              <a:avLst/>
              <a:gdLst>
                <a:gd name="connsiteX0" fmla="*/ 520225 w 568690"/>
                <a:gd name="connsiteY0" fmla="*/ 507 h 267655"/>
                <a:gd name="connsiteX1" fmla="*/ 513221 w 568690"/>
                <a:gd name="connsiteY1" fmla="*/ 3608 h 267655"/>
                <a:gd name="connsiteX2" fmla="*/ 512009 w 568690"/>
                <a:gd name="connsiteY2" fmla="*/ 10485 h 267655"/>
                <a:gd name="connsiteX3" fmla="*/ 504063 w 568690"/>
                <a:gd name="connsiteY3" fmla="*/ 78576 h 267655"/>
                <a:gd name="connsiteX4" fmla="*/ 485476 w 568690"/>
                <a:gd name="connsiteY4" fmla="*/ 91655 h 267655"/>
                <a:gd name="connsiteX5" fmla="*/ 474162 w 568690"/>
                <a:gd name="connsiteY5" fmla="*/ 71834 h 267655"/>
                <a:gd name="connsiteX6" fmla="*/ 481839 w 568690"/>
                <a:gd name="connsiteY6" fmla="*/ 20597 h 267655"/>
                <a:gd name="connsiteX7" fmla="*/ 469314 w 568690"/>
                <a:gd name="connsiteY7" fmla="*/ 9136 h 267655"/>
                <a:gd name="connsiteX8" fmla="*/ 371397 w 568690"/>
                <a:gd name="connsiteY8" fmla="*/ 18305 h 267655"/>
                <a:gd name="connsiteX9" fmla="*/ 364393 w 568690"/>
                <a:gd name="connsiteY9" fmla="*/ 26260 h 267655"/>
                <a:gd name="connsiteX10" fmla="*/ 366144 w 568690"/>
                <a:gd name="connsiteY10" fmla="*/ 104599 h 267655"/>
                <a:gd name="connsiteX11" fmla="*/ 351733 w 568690"/>
                <a:gd name="connsiteY11" fmla="*/ 119835 h 267655"/>
                <a:gd name="connsiteX12" fmla="*/ 335705 w 568690"/>
                <a:gd name="connsiteY12" fmla="*/ 106082 h 267655"/>
                <a:gd name="connsiteX13" fmla="*/ 334897 w 568690"/>
                <a:gd name="connsiteY13" fmla="*/ 66980 h 267655"/>
                <a:gd name="connsiteX14" fmla="*/ 333954 w 568690"/>
                <a:gd name="connsiteY14" fmla="*/ 27878 h 267655"/>
                <a:gd name="connsiteX15" fmla="*/ 326007 w 568690"/>
                <a:gd name="connsiteY15" fmla="*/ 20732 h 267655"/>
                <a:gd name="connsiteX16" fmla="*/ 288161 w 568690"/>
                <a:gd name="connsiteY16" fmla="*/ 24912 h 267655"/>
                <a:gd name="connsiteX17" fmla="*/ 282773 w 568690"/>
                <a:gd name="connsiteY17" fmla="*/ 32732 h 267655"/>
                <a:gd name="connsiteX18" fmla="*/ 284120 w 568690"/>
                <a:gd name="connsiteY18" fmla="*/ 67654 h 267655"/>
                <a:gd name="connsiteX19" fmla="*/ 268496 w 568690"/>
                <a:gd name="connsiteY19" fmla="*/ 85452 h 267655"/>
                <a:gd name="connsiteX20" fmla="*/ 253546 w 568690"/>
                <a:gd name="connsiteY20" fmla="*/ 66576 h 267655"/>
                <a:gd name="connsiteX21" fmla="*/ 252603 w 568690"/>
                <a:gd name="connsiteY21" fmla="*/ 39069 h 267655"/>
                <a:gd name="connsiteX22" fmla="*/ 244657 w 568690"/>
                <a:gd name="connsiteY22" fmla="*/ 32732 h 267655"/>
                <a:gd name="connsiteX23" fmla="*/ 196574 w 568690"/>
                <a:gd name="connsiteY23" fmla="*/ 45676 h 267655"/>
                <a:gd name="connsiteX24" fmla="*/ 190378 w 568690"/>
                <a:gd name="connsiteY24" fmla="*/ 57946 h 267655"/>
                <a:gd name="connsiteX25" fmla="*/ 199806 w 568690"/>
                <a:gd name="connsiteY25" fmla="*/ 88284 h 267655"/>
                <a:gd name="connsiteX26" fmla="*/ 190378 w 568690"/>
                <a:gd name="connsiteY26" fmla="*/ 110801 h 267655"/>
                <a:gd name="connsiteX27" fmla="*/ 170041 w 568690"/>
                <a:gd name="connsiteY27" fmla="*/ 97453 h 267655"/>
                <a:gd name="connsiteX28" fmla="*/ 160343 w 568690"/>
                <a:gd name="connsiteY28" fmla="*/ 66036 h 267655"/>
                <a:gd name="connsiteX29" fmla="*/ 152262 w 568690"/>
                <a:gd name="connsiteY29" fmla="*/ 62261 h 267655"/>
                <a:gd name="connsiteX30" fmla="*/ 62696 w 568690"/>
                <a:gd name="connsiteY30" fmla="*/ 109992 h 267655"/>
                <a:gd name="connsiteX31" fmla="*/ 59059 w 568690"/>
                <a:gd name="connsiteY31" fmla="*/ 122936 h 267655"/>
                <a:gd name="connsiteX32" fmla="*/ 80205 w 568690"/>
                <a:gd name="connsiteY32" fmla="*/ 160825 h 267655"/>
                <a:gd name="connsiteX33" fmla="*/ 86266 w 568690"/>
                <a:gd name="connsiteY33" fmla="*/ 178893 h 267655"/>
                <a:gd name="connsiteX34" fmla="*/ 76164 w 568690"/>
                <a:gd name="connsiteY34" fmla="*/ 195342 h 267655"/>
                <a:gd name="connsiteX35" fmla="*/ 58251 w 568690"/>
                <a:gd name="connsiteY35" fmla="*/ 188061 h 267655"/>
                <a:gd name="connsiteX36" fmla="*/ 30236 w 568690"/>
                <a:gd name="connsiteY36" fmla="*/ 133858 h 267655"/>
                <a:gd name="connsiteX37" fmla="*/ 46399 w 568690"/>
                <a:gd name="connsiteY37" fmla="*/ 260737 h 267655"/>
                <a:gd name="connsiteX38" fmla="*/ 104448 w 568690"/>
                <a:gd name="connsiteY38" fmla="*/ 264647 h 267655"/>
                <a:gd name="connsiteX39" fmla="*/ 170714 w 568690"/>
                <a:gd name="connsiteY39" fmla="*/ 242669 h 267655"/>
                <a:gd name="connsiteX40" fmla="*/ 175832 w 568690"/>
                <a:gd name="connsiteY40" fmla="*/ 230669 h 267655"/>
                <a:gd name="connsiteX41" fmla="*/ 160343 w 568690"/>
                <a:gd name="connsiteY41" fmla="*/ 177679 h 267655"/>
                <a:gd name="connsiteX42" fmla="*/ 170849 w 568690"/>
                <a:gd name="connsiteY42" fmla="*/ 157049 h 267655"/>
                <a:gd name="connsiteX43" fmla="*/ 189840 w 568690"/>
                <a:gd name="connsiteY43" fmla="*/ 170398 h 267655"/>
                <a:gd name="connsiteX44" fmla="*/ 204386 w 568690"/>
                <a:gd name="connsiteY44" fmla="*/ 220287 h 267655"/>
                <a:gd name="connsiteX45" fmla="*/ 213140 w 568690"/>
                <a:gd name="connsiteY45" fmla="*/ 224871 h 267655"/>
                <a:gd name="connsiteX46" fmla="*/ 276847 w 568690"/>
                <a:gd name="connsiteY46" fmla="*/ 199252 h 267655"/>
                <a:gd name="connsiteX47" fmla="*/ 253816 w 568690"/>
                <a:gd name="connsiteY47" fmla="*/ 157319 h 267655"/>
                <a:gd name="connsiteX48" fmla="*/ 257856 w 568690"/>
                <a:gd name="connsiteY48" fmla="*/ 135071 h 267655"/>
                <a:gd name="connsiteX49" fmla="*/ 279945 w 568690"/>
                <a:gd name="connsiteY49" fmla="*/ 141139 h 267655"/>
                <a:gd name="connsiteX50" fmla="*/ 284389 w 568690"/>
                <a:gd name="connsiteY50" fmla="*/ 148420 h 267655"/>
                <a:gd name="connsiteX51" fmla="*/ 303111 w 568690"/>
                <a:gd name="connsiteY51" fmla="*/ 182803 h 267655"/>
                <a:gd name="connsiteX52" fmla="*/ 315232 w 568690"/>
                <a:gd name="connsiteY52" fmla="*/ 187926 h 267655"/>
                <a:gd name="connsiteX53" fmla="*/ 399411 w 568690"/>
                <a:gd name="connsiteY53" fmla="*/ 166488 h 267655"/>
                <a:gd name="connsiteX54" fmla="*/ 406146 w 568690"/>
                <a:gd name="connsiteY54" fmla="*/ 157049 h 267655"/>
                <a:gd name="connsiteX55" fmla="*/ 404260 w 568690"/>
                <a:gd name="connsiteY55" fmla="*/ 122127 h 267655"/>
                <a:gd name="connsiteX56" fmla="*/ 417729 w 568690"/>
                <a:gd name="connsiteY56" fmla="*/ 103925 h 267655"/>
                <a:gd name="connsiteX57" fmla="*/ 434699 w 568690"/>
                <a:gd name="connsiteY57" fmla="*/ 119835 h 267655"/>
                <a:gd name="connsiteX58" fmla="*/ 436585 w 568690"/>
                <a:gd name="connsiteY58" fmla="*/ 151521 h 267655"/>
                <a:gd name="connsiteX59" fmla="*/ 444801 w 568690"/>
                <a:gd name="connsiteY59" fmla="*/ 158667 h 267655"/>
                <a:gd name="connsiteX60" fmla="*/ 530057 w 568690"/>
                <a:gd name="connsiteY60" fmla="*/ 150308 h 267655"/>
                <a:gd name="connsiteX61" fmla="*/ 537465 w 568690"/>
                <a:gd name="connsiteY61" fmla="*/ 141543 h 267655"/>
                <a:gd name="connsiteX62" fmla="*/ 537734 w 568690"/>
                <a:gd name="connsiteY62" fmla="*/ 111880 h 267655"/>
                <a:gd name="connsiteX63" fmla="*/ 553627 w 568690"/>
                <a:gd name="connsiteY63" fmla="*/ 95700 h 267655"/>
                <a:gd name="connsiteX64" fmla="*/ 568443 w 568690"/>
                <a:gd name="connsiteY64" fmla="*/ 112959 h 267655"/>
                <a:gd name="connsiteX65" fmla="*/ 568173 w 568690"/>
                <a:gd name="connsiteY65" fmla="*/ 140465 h 267655"/>
                <a:gd name="connsiteX66" fmla="*/ 567231 w 568690"/>
                <a:gd name="connsiteY66" fmla="*/ 59160 h 267655"/>
                <a:gd name="connsiteX67" fmla="*/ 540832 w 568690"/>
                <a:gd name="connsiteY67" fmla="*/ 3069 h 267655"/>
                <a:gd name="connsiteX68" fmla="*/ 520225 w 568690"/>
                <a:gd name="connsiteY68" fmla="*/ 507 h 26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68690" h="267655">
                  <a:moveTo>
                    <a:pt x="520225" y="507"/>
                  </a:moveTo>
                  <a:cubicBezTo>
                    <a:pt x="518070" y="642"/>
                    <a:pt x="514972" y="1316"/>
                    <a:pt x="513221" y="3608"/>
                  </a:cubicBezTo>
                  <a:cubicBezTo>
                    <a:pt x="511336" y="6170"/>
                    <a:pt x="511875" y="9406"/>
                    <a:pt x="512009" y="10485"/>
                  </a:cubicBezTo>
                  <a:cubicBezTo>
                    <a:pt x="514029" y="33676"/>
                    <a:pt x="508507" y="56193"/>
                    <a:pt x="504063" y="78576"/>
                  </a:cubicBezTo>
                  <a:cubicBezTo>
                    <a:pt x="502177" y="88284"/>
                    <a:pt x="493826" y="93542"/>
                    <a:pt x="485476" y="91655"/>
                  </a:cubicBezTo>
                  <a:cubicBezTo>
                    <a:pt x="476991" y="89767"/>
                    <a:pt x="472277" y="82081"/>
                    <a:pt x="474162" y="71834"/>
                  </a:cubicBezTo>
                  <a:cubicBezTo>
                    <a:pt x="477260" y="54845"/>
                    <a:pt x="480897" y="37856"/>
                    <a:pt x="481839" y="20597"/>
                  </a:cubicBezTo>
                  <a:cubicBezTo>
                    <a:pt x="482513" y="7653"/>
                    <a:pt x="481705" y="6979"/>
                    <a:pt x="469314" y="9136"/>
                  </a:cubicBezTo>
                  <a:cubicBezTo>
                    <a:pt x="436854" y="14799"/>
                    <a:pt x="404126" y="17226"/>
                    <a:pt x="371397" y="18305"/>
                  </a:cubicBezTo>
                  <a:cubicBezTo>
                    <a:pt x="365201" y="18575"/>
                    <a:pt x="363450" y="19923"/>
                    <a:pt x="364393" y="26260"/>
                  </a:cubicBezTo>
                  <a:cubicBezTo>
                    <a:pt x="368029" y="52283"/>
                    <a:pt x="363181" y="78441"/>
                    <a:pt x="366144" y="104599"/>
                  </a:cubicBezTo>
                  <a:cubicBezTo>
                    <a:pt x="367087" y="112824"/>
                    <a:pt x="359679" y="119700"/>
                    <a:pt x="351733" y="119835"/>
                  </a:cubicBezTo>
                  <a:cubicBezTo>
                    <a:pt x="342439" y="119970"/>
                    <a:pt x="336917" y="114846"/>
                    <a:pt x="335705" y="106082"/>
                  </a:cubicBezTo>
                  <a:cubicBezTo>
                    <a:pt x="333954" y="93138"/>
                    <a:pt x="333954" y="80059"/>
                    <a:pt x="334897" y="66980"/>
                  </a:cubicBezTo>
                  <a:cubicBezTo>
                    <a:pt x="335839" y="53901"/>
                    <a:pt x="335705" y="40822"/>
                    <a:pt x="333954" y="27878"/>
                  </a:cubicBezTo>
                  <a:cubicBezTo>
                    <a:pt x="333280" y="23024"/>
                    <a:pt x="331799" y="19923"/>
                    <a:pt x="326007" y="20732"/>
                  </a:cubicBezTo>
                  <a:cubicBezTo>
                    <a:pt x="313347" y="22350"/>
                    <a:pt x="300821" y="23698"/>
                    <a:pt x="288161" y="24912"/>
                  </a:cubicBezTo>
                  <a:cubicBezTo>
                    <a:pt x="282908" y="25451"/>
                    <a:pt x="281830" y="27878"/>
                    <a:pt x="282773" y="32732"/>
                  </a:cubicBezTo>
                  <a:cubicBezTo>
                    <a:pt x="284793" y="44328"/>
                    <a:pt x="284928" y="55924"/>
                    <a:pt x="284120" y="67654"/>
                  </a:cubicBezTo>
                  <a:cubicBezTo>
                    <a:pt x="283446" y="78441"/>
                    <a:pt x="276982" y="85587"/>
                    <a:pt x="268496" y="85452"/>
                  </a:cubicBezTo>
                  <a:cubicBezTo>
                    <a:pt x="258664" y="85183"/>
                    <a:pt x="253546" y="78441"/>
                    <a:pt x="253546" y="66576"/>
                  </a:cubicBezTo>
                  <a:cubicBezTo>
                    <a:pt x="253546" y="57407"/>
                    <a:pt x="252738" y="48238"/>
                    <a:pt x="252603" y="39069"/>
                  </a:cubicBezTo>
                  <a:cubicBezTo>
                    <a:pt x="252603" y="33272"/>
                    <a:pt x="251256" y="30710"/>
                    <a:pt x="244657" y="32732"/>
                  </a:cubicBezTo>
                  <a:cubicBezTo>
                    <a:pt x="228764" y="37451"/>
                    <a:pt x="212602" y="41631"/>
                    <a:pt x="196574" y="45676"/>
                  </a:cubicBezTo>
                  <a:cubicBezTo>
                    <a:pt x="189301" y="47564"/>
                    <a:pt x="187954" y="51070"/>
                    <a:pt x="190378" y="57946"/>
                  </a:cubicBezTo>
                  <a:cubicBezTo>
                    <a:pt x="194015" y="67924"/>
                    <a:pt x="196708" y="78171"/>
                    <a:pt x="199806" y="88284"/>
                  </a:cubicBezTo>
                  <a:cubicBezTo>
                    <a:pt x="203174" y="99340"/>
                    <a:pt x="199537" y="108104"/>
                    <a:pt x="190378" y="110801"/>
                  </a:cubicBezTo>
                  <a:cubicBezTo>
                    <a:pt x="181085" y="113498"/>
                    <a:pt x="173542" y="108374"/>
                    <a:pt x="170041" y="97453"/>
                  </a:cubicBezTo>
                  <a:cubicBezTo>
                    <a:pt x="166808" y="86936"/>
                    <a:pt x="163306" y="76553"/>
                    <a:pt x="160343" y="66036"/>
                  </a:cubicBezTo>
                  <a:cubicBezTo>
                    <a:pt x="158996" y="61182"/>
                    <a:pt x="157245" y="60104"/>
                    <a:pt x="152262" y="62261"/>
                  </a:cubicBezTo>
                  <a:cubicBezTo>
                    <a:pt x="121015" y="75610"/>
                    <a:pt x="91114" y="91250"/>
                    <a:pt x="62696" y="109992"/>
                  </a:cubicBezTo>
                  <a:cubicBezTo>
                    <a:pt x="56904" y="113768"/>
                    <a:pt x="56096" y="117408"/>
                    <a:pt x="59059" y="122936"/>
                  </a:cubicBezTo>
                  <a:cubicBezTo>
                    <a:pt x="66197" y="135611"/>
                    <a:pt x="73605" y="148015"/>
                    <a:pt x="80205" y="160825"/>
                  </a:cubicBezTo>
                  <a:cubicBezTo>
                    <a:pt x="83033" y="166353"/>
                    <a:pt x="85054" y="172690"/>
                    <a:pt x="86266" y="178893"/>
                  </a:cubicBezTo>
                  <a:cubicBezTo>
                    <a:pt x="87613" y="186848"/>
                    <a:pt x="83842" y="192915"/>
                    <a:pt x="76164" y="195342"/>
                  </a:cubicBezTo>
                  <a:cubicBezTo>
                    <a:pt x="68622" y="197634"/>
                    <a:pt x="60541" y="195477"/>
                    <a:pt x="58251" y="188061"/>
                  </a:cubicBezTo>
                  <a:cubicBezTo>
                    <a:pt x="52056" y="168510"/>
                    <a:pt x="38317" y="153139"/>
                    <a:pt x="30236" y="133858"/>
                  </a:cubicBezTo>
                  <a:cubicBezTo>
                    <a:pt x="-16500" y="169319"/>
                    <a:pt x="-7476" y="235388"/>
                    <a:pt x="46399" y="260737"/>
                  </a:cubicBezTo>
                  <a:cubicBezTo>
                    <a:pt x="65389" y="269771"/>
                    <a:pt x="84784" y="268692"/>
                    <a:pt x="104448" y="264647"/>
                  </a:cubicBezTo>
                  <a:cubicBezTo>
                    <a:pt x="127345" y="259928"/>
                    <a:pt x="149164" y="251433"/>
                    <a:pt x="170714" y="242669"/>
                  </a:cubicBezTo>
                  <a:cubicBezTo>
                    <a:pt x="177044" y="240107"/>
                    <a:pt x="177852" y="237006"/>
                    <a:pt x="175832" y="230669"/>
                  </a:cubicBezTo>
                  <a:cubicBezTo>
                    <a:pt x="170175" y="213140"/>
                    <a:pt x="165192" y="195477"/>
                    <a:pt x="160343" y="177679"/>
                  </a:cubicBezTo>
                  <a:cubicBezTo>
                    <a:pt x="157380" y="166757"/>
                    <a:pt x="161555" y="159207"/>
                    <a:pt x="170849" y="157049"/>
                  </a:cubicBezTo>
                  <a:cubicBezTo>
                    <a:pt x="180412" y="154757"/>
                    <a:pt x="186607" y="159207"/>
                    <a:pt x="189840" y="170398"/>
                  </a:cubicBezTo>
                  <a:cubicBezTo>
                    <a:pt x="194688" y="186982"/>
                    <a:pt x="199806" y="203567"/>
                    <a:pt x="204386" y="220287"/>
                  </a:cubicBezTo>
                  <a:cubicBezTo>
                    <a:pt x="205867" y="225410"/>
                    <a:pt x="207483" y="227298"/>
                    <a:pt x="213140" y="224871"/>
                  </a:cubicBezTo>
                  <a:cubicBezTo>
                    <a:pt x="234017" y="216241"/>
                    <a:pt x="255028" y="208017"/>
                    <a:pt x="276847" y="199252"/>
                  </a:cubicBezTo>
                  <a:cubicBezTo>
                    <a:pt x="270786" y="184421"/>
                    <a:pt x="262031" y="171072"/>
                    <a:pt x="253816" y="157319"/>
                  </a:cubicBezTo>
                  <a:cubicBezTo>
                    <a:pt x="248428" y="148285"/>
                    <a:pt x="250314" y="139656"/>
                    <a:pt x="257856" y="135071"/>
                  </a:cubicBezTo>
                  <a:cubicBezTo>
                    <a:pt x="265264" y="130622"/>
                    <a:pt x="274423" y="133049"/>
                    <a:pt x="279945" y="141139"/>
                  </a:cubicBezTo>
                  <a:cubicBezTo>
                    <a:pt x="281561" y="143431"/>
                    <a:pt x="283042" y="145858"/>
                    <a:pt x="284389" y="148420"/>
                  </a:cubicBezTo>
                  <a:cubicBezTo>
                    <a:pt x="290720" y="159881"/>
                    <a:pt x="297589" y="170937"/>
                    <a:pt x="303111" y="182803"/>
                  </a:cubicBezTo>
                  <a:cubicBezTo>
                    <a:pt x="306074" y="189275"/>
                    <a:pt x="309172" y="189679"/>
                    <a:pt x="315232" y="187926"/>
                  </a:cubicBezTo>
                  <a:cubicBezTo>
                    <a:pt x="342978" y="179432"/>
                    <a:pt x="371127" y="172555"/>
                    <a:pt x="399411" y="166488"/>
                  </a:cubicBezTo>
                  <a:cubicBezTo>
                    <a:pt x="405338" y="165139"/>
                    <a:pt x="406550" y="162308"/>
                    <a:pt x="406146" y="157049"/>
                  </a:cubicBezTo>
                  <a:cubicBezTo>
                    <a:pt x="405338" y="145454"/>
                    <a:pt x="404664" y="133723"/>
                    <a:pt x="404260" y="122127"/>
                  </a:cubicBezTo>
                  <a:cubicBezTo>
                    <a:pt x="403856" y="111475"/>
                    <a:pt x="408839" y="104868"/>
                    <a:pt x="417729" y="103925"/>
                  </a:cubicBezTo>
                  <a:cubicBezTo>
                    <a:pt x="427157" y="102846"/>
                    <a:pt x="433487" y="108374"/>
                    <a:pt x="434699" y="119835"/>
                  </a:cubicBezTo>
                  <a:cubicBezTo>
                    <a:pt x="435777" y="130352"/>
                    <a:pt x="436046" y="141004"/>
                    <a:pt x="436585" y="151521"/>
                  </a:cubicBezTo>
                  <a:cubicBezTo>
                    <a:pt x="436854" y="156780"/>
                    <a:pt x="437797" y="159881"/>
                    <a:pt x="444801" y="158667"/>
                  </a:cubicBezTo>
                  <a:cubicBezTo>
                    <a:pt x="473085" y="153813"/>
                    <a:pt x="501504" y="151656"/>
                    <a:pt x="530057" y="150308"/>
                  </a:cubicBezTo>
                  <a:cubicBezTo>
                    <a:pt x="537195" y="150038"/>
                    <a:pt x="537869" y="147746"/>
                    <a:pt x="537465" y="141543"/>
                  </a:cubicBezTo>
                  <a:cubicBezTo>
                    <a:pt x="536926" y="131701"/>
                    <a:pt x="537195" y="121723"/>
                    <a:pt x="537734" y="111880"/>
                  </a:cubicBezTo>
                  <a:cubicBezTo>
                    <a:pt x="538273" y="101902"/>
                    <a:pt x="545277" y="95160"/>
                    <a:pt x="553627" y="95700"/>
                  </a:cubicBezTo>
                  <a:cubicBezTo>
                    <a:pt x="562786" y="96239"/>
                    <a:pt x="568443" y="102711"/>
                    <a:pt x="568443" y="112959"/>
                  </a:cubicBezTo>
                  <a:cubicBezTo>
                    <a:pt x="568443" y="122127"/>
                    <a:pt x="568577" y="131296"/>
                    <a:pt x="568173" y="140465"/>
                  </a:cubicBezTo>
                  <a:cubicBezTo>
                    <a:pt x="568039" y="143296"/>
                    <a:pt x="569924" y="74396"/>
                    <a:pt x="567231" y="59160"/>
                  </a:cubicBezTo>
                  <a:cubicBezTo>
                    <a:pt x="566692" y="56463"/>
                    <a:pt x="564133" y="12507"/>
                    <a:pt x="540832" y="3069"/>
                  </a:cubicBezTo>
                  <a:cubicBezTo>
                    <a:pt x="533155" y="-572"/>
                    <a:pt x="525747" y="-302"/>
                    <a:pt x="520225" y="507"/>
                  </a:cubicBezTo>
                  <a:close/>
                </a:path>
              </a:pathLst>
            </a:custGeom>
            <a:solidFill>
              <a:srgbClr val="F8BBAA"/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" name="Forme libre 440">
            <a:extLst>
              <a:ext uri="{FF2B5EF4-FFF2-40B4-BE49-F238E27FC236}">
                <a16:creationId xmlns:a16="http://schemas.microsoft.com/office/drawing/2014/main" id="{E77FB464-1259-310D-2D75-CC532E64EE4E}"/>
              </a:ext>
            </a:extLst>
          </p:cNvPr>
          <p:cNvSpPr/>
          <p:nvPr/>
        </p:nvSpPr>
        <p:spPr>
          <a:xfrm>
            <a:off x="2328991" y="2416330"/>
            <a:ext cx="652406" cy="659445"/>
          </a:xfrm>
          <a:custGeom>
            <a:avLst/>
            <a:gdLst>
              <a:gd name="connsiteX0" fmla="*/ 652406 w 652406"/>
              <a:gd name="connsiteY0" fmla="*/ 659445 h 659445"/>
              <a:gd name="connsiteX1" fmla="*/ 511524 w 652406"/>
              <a:gd name="connsiteY1" fmla="*/ 618591 h 659445"/>
              <a:gd name="connsiteX2" fmla="*/ 337779 w 652406"/>
              <a:gd name="connsiteY2" fmla="*/ 525420 h 659445"/>
              <a:gd name="connsiteX3" fmla="*/ 187469 w 652406"/>
              <a:gd name="connsiteY3" fmla="*/ 331529 h 659445"/>
              <a:gd name="connsiteX4" fmla="*/ 148275 w 652406"/>
              <a:gd name="connsiteY4" fmla="*/ 234718 h 659445"/>
              <a:gd name="connsiteX5" fmla="*/ 138982 w 652406"/>
              <a:gd name="connsiteY5" fmla="*/ 55793 h 659445"/>
              <a:gd name="connsiteX6" fmla="*/ 114335 w 652406"/>
              <a:gd name="connsiteY6" fmla="*/ 915 h 659445"/>
              <a:gd name="connsiteX7" fmla="*/ 45240 w 652406"/>
              <a:gd name="connsiteY7" fmla="*/ 48781 h 659445"/>
              <a:gd name="connsiteX8" fmla="*/ 34465 w 652406"/>
              <a:gd name="connsiteY8" fmla="*/ 275168 h 659445"/>
              <a:gd name="connsiteX9" fmla="*/ 81067 w 652406"/>
              <a:gd name="connsiteY9" fmla="*/ 261415 h 65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406" h="659445">
                <a:moveTo>
                  <a:pt x="652406" y="659445"/>
                </a:moveTo>
                <a:cubicBezTo>
                  <a:pt x="615906" y="652164"/>
                  <a:pt x="566880" y="640029"/>
                  <a:pt x="511524" y="618591"/>
                </a:cubicBezTo>
                <a:cubicBezTo>
                  <a:pt x="466674" y="601197"/>
                  <a:pt x="402563" y="576387"/>
                  <a:pt x="337779" y="525420"/>
                </a:cubicBezTo>
                <a:cubicBezTo>
                  <a:pt x="252119" y="458138"/>
                  <a:pt x="213868" y="383170"/>
                  <a:pt x="187469" y="331529"/>
                </a:cubicBezTo>
                <a:cubicBezTo>
                  <a:pt x="165111" y="287842"/>
                  <a:pt x="153932" y="265999"/>
                  <a:pt x="148275" y="234718"/>
                </a:cubicBezTo>
                <a:cubicBezTo>
                  <a:pt x="137770" y="176874"/>
                  <a:pt x="153798" y="140334"/>
                  <a:pt x="138982" y="55793"/>
                </a:cubicBezTo>
                <a:cubicBezTo>
                  <a:pt x="132248" y="17769"/>
                  <a:pt x="125379" y="4421"/>
                  <a:pt x="114335" y="915"/>
                </a:cubicBezTo>
                <a:cubicBezTo>
                  <a:pt x="88340" y="-7310"/>
                  <a:pt x="50089" y="42444"/>
                  <a:pt x="45240" y="48781"/>
                </a:cubicBezTo>
                <a:cubicBezTo>
                  <a:pt x="-17793" y="131974"/>
                  <a:pt x="-8769" y="260471"/>
                  <a:pt x="34465" y="275168"/>
                </a:cubicBezTo>
                <a:cubicBezTo>
                  <a:pt x="42951" y="278134"/>
                  <a:pt x="57227" y="277999"/>
                  <a:pt x="81067" y="261415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5" name="Graphique 2">
            <a:extLst>
              <a:ext uri="{FF2B5EF4-FFF2-40B4-BE49-F238E27FC236}">
                <a16:creationId xmlns:a16="http://schemas.microsoft.com/office/drawing/2014/main" id="{07461F9E-7FA7-CC6A-4A03-7D9EE66FE2D7}"/>
              </a:ext>
            </a:extLst>
          </p:cNvPr>
          <p:cNvGrpSpPr/>
          <p:nvPr/>
        </p:nvGrpSpPr>
        <p:grpSpPr>
          <a:xfrm>
            <a:off x="2381844" y="2038311"/>
            <a:ext cx="1030422" cy="620179"/>
            <a:chOff x="1783687" y="2105179"/>
            <a:chExt cx="1030422" cy="620179"/>
          </a:xfrm>
        </p:grpSpPr>
        <p:sp>
          <p:nvSpPr>
            <p:cNvPr id="126" name="Forme libre 442">
              <a:extLst>
                <a:ext uri="{FF2B5EF4-FFF2-40B4-BE49-F238E27FC236}">
                  <a16:creationId xmlns:a16="http://schemas.microsoft.com/office/drawing/2014/main" id="{8B867B9F-99B8-4542-79EB-2AD7460A0529}"/>
                </a:ext>
              </a:extLst>
            </p:cNvPr>
            <p:cNvSpPr/>
            <p:nvPr/>
          </p:nvSpPr>
          <p:spPr>
            <a:xfrm>
              <a:off x="1783687" y="2105179"/>
              <a:ext cx="1030422" cy="620179"/>
            </a:xfrm>
            <a:custGeom>
              <a:avLst/>
              <a:gdLst>
                <a:gd name="connsiteX0" fmla="*/ 328565 w 1030422"/>
                <a:gd name="connsiteY0" fmla="*/ 583343 h 620179"/>
                <a:gd name="connsiteX1" fmla="*/ 126805 w 1030422"/>
                <a:gd name="connsiteY1" fmla="*/ 620152 h 620179"/>
                <a:gd name="connsiteX2" fmla="*/ 87746 w 1030422"/>
                <a:gd name="connsiteY2" fmla="*/ 619883 h 620179"/>
                <a:gd name="connsiteX3" fmla="*/ 10570 w 1030422"/>
                <a:gd name="connsiteY3" fmla="*/ 565949 h 620179"/>
                <a:gd name="connsiteX4" fmla="*/ 5452 w 1030422"/>
                <a:gd name="connsiteY4" fmla="*/ 485453 h 620179"/>
                <a:gd name="connsiteX5" fmla="*/ 51784 w 1030422"/>
                <a:gd name="connsiteY5" fmla="*/ 432868 h 620179"/>
                <a:gd name="connsiteX6" fmla="*/ 176908 w 1030422"/>
                <a:gd name="connsiteY6" fmla="*/ 397811 h 620179"/>
                <a:gd name="connsiteX7" fmla="*/ 235901 w 1030422"/>
                <a:gd name="connsiteY7" fmla="*/ 385811 h 620179"/>
                <a:gd name="connsiteX8" fmla="*/ 309035 w 1030422"/>
                <a:gd name="connsiteY8" fmla="*/ 364642 h 620179"/>
                <a:gd name="connsiteX9" fmla="*/ 530325 w 1030422"/>
                <a:gd name="connsiteY9" fmla="*/ 255291 h 620179"/>
                <a:gd name="connsiteX10" fmla="*/ 717539 w 1030422"/>
                <a:gd name="connsiteY10" fmla="*/ 122479 h 620179"/>
                <a:gd name="connsiteX11" fmla="*/ 878489 w 1030422"/>
                <a:gd name="connsiteY11" fmla="*/ 17309 h 620179"/>
                <a:gd name="connsiteX12" fmla="*/ 954048 w 1030422"/>
                <a:gd name="connsiteY12" fmla="*/ 4769 h 620179"/>
                <a:gd name="connsiteX13" fmla="*/ 1027991 w 1030422"/>
                <a:gd name="connsiteY13" fmla="*/ 84321 h 620179"/>
                <a:gd name="connsiteX14" fmla="*/ 993376 w 1030422"/>
                <a:gd name="connsiteY14" fmla="*/ 165087 h 620179"/>
                <a:gd name="connsiteX15" fmla="*/ 927515 w 1030422"/>
                <a:gd name="connsiteY15" fmla="*/ 209313 h 620179"/>
                <a:gd name="connsiteX16" fmla="*/ 781111 w 1030422"/>
                <a:gd name="connsiteY16" fmla="*/ 320686 h 620179"/>
                <a:gd name="connsiteX17" fmla="*/ 648175 w 1030422"/>
                <a:gd name="connsiteY17" fmla="*/ 420059 h 620179"/>
                <a:gd name="connsiteX18" fmla="*/ 577061 w 1030422"/>
                <a:gd name="connsiteY18" fmla="*/ 454846 h 620179"/>
                <a:gd name="connsiteX19" fmla="*/ 432408 w 1030422"/>
                <a:gd name="connsiteY19" fmla="*/ 531297 h 620179"/>
                <a:gd name="connsiteX20" fmla="*/ 328565 w 1030422"/>
                <a:gd name="connsiteY20" fmla="*/ 583343 h 620179"/>
                <a:gd name="connsiteX21" fmla="*/ 940714 w 1030422"/>
                <a:gd name="connsiteY21" fmla="*/ 16500 h 620179"/>
                <a:gd name="connsiteX22" fmla="*/ 951219 w 1030422"/>
                <a:gd name="connsiteY22" fmla="*/ 55197 h 620179"/>
                <a:gd name="connsiteX23" fmla="*/ 946371 w 1030422"/>
                <a:gd name="connsiteY23" fmla="*/ 66388 h 620179"/>
                <a:gd name="connsiteX24" fmla="*/ 937077 w 1030422"/>
                <a:gd name="connsiteY24" fmla="*/ 60051 h 620179"/>
                <a:gd name="connsiteX25" fmla="*/ 927111 w 1030422"/>
                <a:gd name="connsiteY25" fmla="*/ 27691 h 620179"/>
                <a:gd name="connsiteX26" fmla="*/ 912026 w 1030422"/>
                <a:gd name="connsiteY26" fmla="*/ 18927 h 620179"/>
                <a:gd name="connsiteX27" fmla="*/ 900173 w 1030422"/>
                <a:gd name="connsiteY27" fmla="*/ 23376 h 620179"/>
                <a:gd name="connsiteX28" fmla="*/ 834312 w 1030422"/>
                <a:gd name="connsiteY28" fmla="*/ 61400 h 620179"/>
                <a:gd name="connsiteX29" fmla="*/ 832965 w 1030422"/>
                <a:gd name="connsiteY29" fmla="*/ 74209 h 620179"/>
                <a:gd name="connsiteX30" fmla="*/ 872967 w 1030422"/>
                <a:gd name="connsiteY30" fmla="*/ 117760 h 620179"/>
                <a:gd name="connsiteX31" fmla="*/ 872832 w 1030422"/>
                <a:gd name="connsiteY31" fmla="*/ 128817 h 620179"/>
                <a:gd name="connsiteX32" fmla="*/ 861518 w 1030422"/>
                <a:gd name="connsiteY32" fmla="*/ 127873 h 620179"/>
                <a:gd name="connsiteX33" fmla="*/ 858151 w 1030422"/>
                <a:gd name="connsiteY33" fmla="*/ 123828 h 620179"/>
                <a:gd name="connsiteX34" fmla="*/ 817745 w 1030422"/>
                <a:gd name="connsiteY34" fmla="*/ 80546 h 620179"/>
                <a:gd name="connsiteX35" fmla="*/ 806566 w 1030422"/>
                <a:gd name="connsiteY35" fmla="*/ 79737 h 620179"/>
                <a:gd name="connsiteX36" fmla="*/ 713633 w 1030422"/>
                <a:gd name="connsiteY36" fmla="*/ 144323 h 620179"/>
                <a:gd name="connsiteX37" fmla="*/ 714306 w 1030422"/>
                <a:gd name="connsiteY37" fmla="*/ 159289 h 620179"/>
                <a:gd name="connsiteX38" fmla="*/ 753769 w 1030422"/>
                <a:gd name="connsiteY38" fmla="*/ 193807 h 620179"/>
                <a:gd name="connsiteX39" fmla="*/ 753365 w 1030422"/>
                <a:gd name="connsiteY39" fmla="*/ 206077 h 620179"/>
                <a:gd name="connsiteX40" fmla="*/ 742456 w 1030422"/>
                <a:gd name="connsiteY40" fmla="*/ 203919 h 620179"/>
                <a:gd name="connsiteX41" fmla="*/ 693834 w 1030422"/>
                <a:gd name="connsiteY41" fmla="*/ 162795 h 620179"/>
                <a:gd name="connsiteX42" fmla="*/ 687234 w 1030422"/>
                <a:gd name="connsiteY42" fmla="*/ 163199 h 620179"/>
                <a:gd name="connsiteX43" fmla="*/ 600766 w 1030422"/>
                <a:gd name="connsiteY43" fmla="*/ 225897 h 620179"/>
                <a:gd name="connsiteX44" fmla="*/ 599554 w 1030422"/>
                <a:gd name="connsiteY44" fmla="*/ 233178 h 620179"/>
                <a:gd name="connsiteX45" fmla="*/ 635245 w 1030422"/>
                <a:gd name="connsiteY45" fmla="*/ 285629 h 620179"/>
                <a:gd name="connsiteX46" fmla="*/ 634437 w 1030422"/>
                <a:gd name="connsiteY46" fmla="*/ 296685 h 620179"/>
                <a:gd name="connsiteX47" fmla="*/ 624201 w 1030422"/>
                <a:gd name="connsiteY47" fmla="*/ 295337 h 620179"/>
                <a:gd name="connsiteX48" fmla="*/ 619487 w 1030422"/>
                <a:gd name="connsiteY48" fmla="*/ 289674 h 620179"/>
                <a:gd name="connsiteX49" fmla="*/ 588509 w 1030422"/>
                <a:gd name="connsiteY49" fmla="*/ 243021 h 620179"/>
                <a:gd name="connsiteX50" fmla="*/ 579216 w 1030422"/>
                <a:gd name="connsiteY50" fmla="*/ 240729 h 620179"/>
                <a:gd name="connsiteX51" fmla="*/ 527227 w 1030422"/>
                <a:gd name="connsiteY51" fmla="*/ 275247 h 620179"/>
                <a:gd name="connsiteX52" fmla="*/ 525072 w 1030422"/>
                <a:gd name="connsiteY52" fmla="*/ 287651 h 620179"/>
                <a:gd name="connsiteX53" fmla="*/ 543255 w 1030422"/>
                <a:gd name="connsiteY53" fmla="*/ 314888 h 620179"/>
                <a:gd name="connsiteX54" fmla="*/ 543389 w 1030422"/>
                <a:gd name="connsiteY54" fmla="*/ 327562 h 620179"/>
                <a:gd name="connsiteX55" fmla="*/ 530998 w 1030422"/>
                <a:gd name="connsiteY55" fmla="*/ 323787 h 620179"/>
                <a:gd name="connsiteX56" fmla="*/ 511334 w 1030422"/>
                <a:gd name="connsiteY56" fmla="*/ 293719 h 620179"/>
                <a:gd name="connsiteX57" fmla="*/ 502175 w 1030422"/>
                <a:gd name="connsiteY57" fmla="*/ 290887 h 620179"/>
                <a:gd name="connsiteX58" fmla="*/ 410319 w 1030422"/>
                <a:gd name="connsiteY58" fmla="*/ 340776 h 620179"/>
                <a:gd name="connsiteX59" fmla="*/ 407895 w 1030422"/>
                <a:gd name="connsiteY59" fmla="*/ 348731 h 620179"/>
                <a:gd name="connsiteX60" fmla="*/ 427963 w 1030422"/>
                <a:gd name="connsiteY60" fmla="*/ 382305 h 620179"/>
                <a:gd name="connsiteX61" fmla="*/ 427559 w 1030422"/>
                <a:gd name="connsiteY61" fmla="*/ 395788 h 620179"/>
                <a:gd name="connsiteX62" fmla="*/ 414764 w 1030422"/>
                <a:gd name="connsiteY62" fmla="*/ 390260 h 620179"/>
                <a:gd name="connsiteX63" fmla="*/ 396177 w 1030422"/>
                <a:gd name="connsiteY63" fmla="*/ 358304 h 620179"/>
                <a:gd name="connsiteX64" fmla="*/ 382035 w 1030422"/>
                <a:gd name="connsiteY64" fmla="*/ 352776 h 620179"/>
                <a:gd name="connsiteX65" fmla="*/ 290314 w 1030422"/>
                <a:gd name="connsiteY65" fmla="*/ 385406 h 620179"/>
                <a:gd name="connsiteX66" fmla="*/ 283041 w 1030422"/>
                <a:gd name="connsiteY66" fmla="*/ 397541 h 620179"/>
                <a:gd name="connsiteX67" fmla="*/ 287889 w 1030422"/>
                <a:gd name="connsiteY67" fmla="*/ 448104 h 620179"/>
                <a:gd name="connsiteX68" fmla="*/ 279135 w 1030422"/>
                <a:gd name="connsiteY68" fmla="*/ 458756 h 620179"/>
                <a:gd name="connsiteX69" fmla="*/ 272535 w 1030422"/>
                <a:gd name="connsiteY69" fmla="*/ 448778 h 620179"/>
                <a:gd name="connsiteX70" fmla="*/ 268764 w 1030422"/>
                <a:gd name="connsiteY70" fmla="*/ 401317 h 620179"/>
                <a:gd name="connsiteX71" fmla="*/ 259201 w 1030422"/>
                <a:gd name="connsiteY71" fmla="*/ 394575 h 620179"/>
                <a:gd name="connsiteX72" fmla="*/ 184046 w 1030422"/>
                <a:gd name="connsiteY72" fmla="*/ 411699 h 620179"/>
                <a:gd name="connsiteX73" fmla="*/ 179198 w 1030422"/>
                <a:gd name="connsiteY73" fmla="*/ 418980 h 620179"/>
                <a:gd name="connsiteX74" fmla="*/ 183238 w 1030422"/>
                <a:gd name="connsiteY74" fmla="*/ 435430 h 620179"/>
                <a:gd name="connsiteX75" fmla="*/ 197784 w 1030422"/>
                <a:gd name="connsiteY75" fmla="*/ 478711 h 620179"/>
                <a:gd name="connsiteX76" fmla="*/ 192666 w 1030422"/>
                <a:gd name="connsiteY76" fmla="*/ 490847 h 620179"/>
                <a:gd name="connsiteX77" fmla="*/ 183777 w 1030422"/>
                <a:gd name="connsiteY77" fmla="*/ 483970 h 620179"/>
                <a:gd name="connsiteX78" fmla="*/ 164247 w 1030422"/>
                <a:gd name="connsiteY78" fmla="*/ 423429 h 620179"/>
                <a:gd name="connsiteX79" fmla="*/ 154415 w 1030422"/>
                <a:gd name="connsiteY79" fmla="*/ 417766 h 620179"/>
                <a:gd name="connsiteX80" fmla="*/ 71314 w 1030422"/>
                <a:gd name="connsiteY80" fmla="*/ 441632 h 620179"/>
                <a:gd name="connsiteX81" fmla="*/ 22288 w 1030422"/>
                <a:gd name="connsiteY81" fmla="*/ 490037 h 620179"/>
                <a:gd name="connsiteX82" fmla="*/ 102561 w 1030422"/>
                <a:gd name="connsiteY82" fmla="*/ 603703 h 620179"/>
                <a:gd name="connsiteX83" fmla="*/ 93806 w 1030422"/>
                <a:gd name="connsiteY83" fmla="*/ 537769 h 620179"/>
                <a:gd name="connsiteX84" fmla="*/ 99194 w 1030422"/>
                <a:gd name="connsiteY84" fmla="*/ 526847 h 620179"/>
                <a:gd name="connsiteX85" fmla="*/ 109430 w 1030422"/>
                <a:gd name="connsiteY85" fmla="*/ 534937 h 620179"/>
                <a:gd name="connsiteX86" fmla="*/ 115760 w 1030422"/>
                <a:gd name="connsiteY86" fmla="*/ 593725 h 620179"/>
                <a:gd name="connsiteX87" fmla="*/ 128825 w 1030422"/>
                <a:gd name="connsiteY87" fmla="*/ 604916 h 620179"/>
                <a:gd name="connsiteX88" fmla="*/ 243174 w 1030422"/>
                <a:gd name="connsiteY88" fmla="*/ 592781 h 620179"/>
                <a:gd name="connsiteX89" fmla="*/ 248426 w 1030422"/>
                <a:gd name="connsiteY89" fmla="*/ 583208 h 620179"/>
                <a:gd name="connsiteX90" fmla="*/ 237113 w 1030422"/>
                <a:gd name="connsiteY90" fmla="*/ 545724 h 620179"/>
                <a:gd name="connsiteX91" fmla="*/ 241288 w 1030422"/>
                <a:gd name="connsiteY91" fmla="*/ 532915 h 620179"/>
                <a:gd name="connsiteX92" fmla="*/ 251659 w 1030422"/>
                <a:gd name="connsiteY92" fmla="*/ 541814 h 620179"/>
                <a:gd name="connsiteX93" fmla="*/ 262030 w 1030422"/>
                <a:gd name="connsiteY93" fmla="*/ 577410 h 620179"/>
                <a:gd name="connsiteX94" fmla="*/ 275364 w 1030422"/>
                <a:gd name="connsiteY94" fmla="*/ 584421 h 620179"/>
                <a:gd name="connsiteX95" fmla="*/ 294624 w 1030422"/>
                <a:gd name="connsiteY95" fmla="*/ 578758 h 620179"/>
                <a:gd name="connsiteX96" fmla="*/ 337319 w 1030422"/>
                <a:gd name="connsiteY96" fmla="*/ 563252 h 620179"/>
                <a:gd name="connsiteX97" fmla="*/ 340417 w 1030422"/>
                <a:gd name="connsiteY97" fmla="*/ 552331 h 620179"/>
                <a:gd name="connsiteX98" fmla="*/ 322100 w 1030422"/>
                <a:gd name="connsiteY98" fmla="*/ 522667 h 620179"/>
                <a:gd name="connsiteX99" fmla="*/ 321965 w 1030422"/>
                <a:gd name="connsiteY99" fmla="*/ 509319 h 620179"/>
                <a:gd name="connsiteX100" fmla="*/ 334222 w 1030422"/>
                <a:gd name="connsiteY100" fmla="*/ 513229 h 620179"/>
                <a:gd name="connsiteX101" fmla="*/ 355098 w 1030422"/>
                <a:gd name="connsiteY101" fmla="*/ 548690 h 620179"/>
                <a:gd name="connsiteX102" fmla="*/ 363583 w 1030422"/>
                <a:gd name="connsiteY102" fmla="*/ 551926 h 620179"/>
                <a:gd name="connsiteX103" fmla="*/ 405471 w 1030422"/>
                <a:gd name="connsiteY103" fmla="*/ 529544 h 620179"/>
                <a:gd name="connsiteX104" fmla="*/ 410993 w 1030422"/>
                <a:gd name="connsiteY104" fmla="*/ 509993 h 620179"/>
                <a:gd name="connsiteX105" fmla="*/ 386211 w 1030422"/>
                <a:gd name="connsiteY105" fmla="*/ 471970 h 620179"/>
                <a:gd name="connsiteX106" fmla="*/ 369913 w 1030422"/>
                <a:gd name="connsiteY106" fmla="*/ 447295 h 620179"/>
                <a:gd name="connsiteX107" fmla="*/ 371126 w 1030422"/>
                <a:gd name="connsiteY107" fmla="*/ 434081 h 620179"/>
                <a:gd name="connsiteX108" fmla="*/ 382843 w 1030422"/>
                <a:gd name="connsiteY108" fmla="*/ 438935 h 620179"/>
                <a:gd name="connsiteX109" fmla="*/ 387153 w 1030422"/>
                <a:gd name="connsiteY109" fmla="*/ 446216 h 620179"/>
                <a:gd name="connsiteX110" fmla="*/ 427694 w 1030422"/>
                <a:gd name="connsiteY110" fmla="*/ 510532 h 620179"/>
                <a:gd name="connsiteX111" fmla="*/ 436448 w 1030422"/>
                <a:gd name="connsiteY111" fmla="*/ 511341 h 620179"/>
                <a:gd name="connsiteX112" fmla="*/ 529786 w 1030422"/>
                <a:gd name="connsiteY112" fmla="*/ 459700 h 620179"/>
                <a:gd name="connsiteX113" fmla="*/ 546353 w 1030422"/>
                <a:gd name="connsiteY113" fmla="*/ 448643 h 620179"/>
                <a:gd name="connsiteX114" fmla="*/ 535039 w 1030422"/>
                <a:gd name="connsiteY114" fmla="*/ 429901 h 620179"/>
                <a:gd name="connsiteX115" fmla="*/ 500559 w 1030422"/>
                <a:gd name="connsiteY115" fmla="*/ 392552 h 620179"/>
                <a:gd name="connsiteX116" fmla="*/ 499482 w 1030422"/>
                <a:gd name="connsiteY116" fmla="*/ 381361 h 620179"/>
                <a:gd name="connsiteX117" fmla="*/ 510526 w 1030422"/>
                <a:gd name="connsiteY117" fmla="*/ 381226 h 620179"/>
                <a:gd name="connsiteX118" fmla="*/ 557532 w 1030422"/>
                <a:gd name="connsiteY118" fmla="*/ 439205 h 620179"/>
                <a:gd name="connsiteX119" fmla="*/ 567902 w 1030422"/>
                <a:gd name="connsiteY119" fmla="*/ 442980 h 620179"/>
                <a:gd name="connsiteX120" fmla="*/ 600362 w 1030422"/>
                <a:gd name="connsiteY120" fmla="*/ 427474 h 620179"/>
                <a:gd name="connsiteX121" fmla="*/ 732220 w 1030422"/>
                <a:gd name="connsiteY121" fmla="*/ 341990 h 620179"/>
                <a:gd name="connsiteX122" fmla="*/ 733162 w 1030422"/>
                <a:gd name="connsiteY122" fmla="*/ 331338 h 620179"/>
                <a:gd name="connsiteX123" fmla="*/ 697471 w 1030422"/>
                <a:gd name="connsiteY123" fmla="*/ 278887 h 620179"/>
                <a:gd name="connsiteX124" fmla="*/ 698279 w 1030422"/>
                <a:gd name="connsiteY124" fmla="*/ 264999 h 620179"/>
                <a:gd name="connsiteX125" fmla="*/ 710535 w 1030422"/>
                <a:gd name="connsiteY125" fmla="*/ 271202 h 620179"/>
                <a:gd name="connsiteX126" fmla="*/ 744611 w 1030422"/>
                <a:gd name="connsiteY126" fmla="*/ 322169 h 620179"/>
                <a:gd name="connsiteX127" fmla="*/ 754443 w 1030422"/>
                <a:gd name="connsiteY127" fmla="*/ 323652 h 620179"/>
                <a:gd name="connsiteX128" fmla="*/ 835255 w 1030422"/>
                <a:gd name="connsiteY128" fmla="*/ 256909 h 620179"/>
                <a:gd name="connsiteX129" fmla="*/ 836736 w 1030422"/>
                <a:gd name="connsiteY129" fmla="*/ 245718 h 620179"/>
                <a:gd name="connsiteX130" fmla="*/ 793771 w 1030422"/>
                <a:gd name="connsiteY130" fmla="*/ 185447 h 620179"/>
                <a:gd name="connsiteX131" fmla="*/ 792963 w 1030422"/>
                <a:gd name="connsiteY131" fmla="*/ 171694 h 620179"/>
                <a:gd name="connsiteX132" fmla="*/ 805354 w 1030422"/>
                <a:gd name="connsiteY132" fmla="*/ 175874 h 620179"/>
                <a:gd name="connsiteX133" fmla="*/ 838083 w 1030422"/>
                <a:gd name="connsiteY133" fmla="*/ 220099 h 620179"/>
                <a:gd name="connsiteX134" fmla="*/ 852764 w 1030422"/>
                <a:gd name="connsiteY134" fmla="*/ 239920 h 620179"/>
                <a:gd name="connsiteX135" fmla="*/ 874314 w 1030422"/>
                <a:gd name="connsiteY135" fmla="*/ 227111 h 620179"/>
                <a:gd name="connsiteX136" fmla="*/ 963611 w 1030422"/>
                <a:gd name="connsiteY136" fmla="*/ 168728 h 620179"/>
                <a:gd name="connsiteX137" fmla="*/ 966574 w 1030422"/>
                <a:gd name="connsiteY137" fmla="*/ 151604 h 620179"/>
                <a:gd name="connsiteX138" fmla="*/ 934384 w 1030422"/>
                <a:gd name="connsiteY138" fmla="*/ 115198 h 620179"/>
                <a:gd name="connsiteX139" fmla="*/ 930343 w 1030422"/>
                <a:gd name="connsiteY139" fmla="*/ 100906 h 620179"/>
                <a:gd name="connsiteX140" fmla="*/ 944755 w 1030422"/>
                <a:gd name="connsiteY140" fmla="*/ 104007 h 620179"/>
                <a:gd name="connsiteX141" fmla="*/ 980581 w 1030422"/>
                <a:gd name="connsiteY141" fmla="*/ 145671 h 620179"/>
                <a:gd name="connsiteX142" fmla="*/ 989874 w 1030422"/>
                <a:gd name="connsiteY142" fmla="*/ 148637 h 620179"/>
                <a:gd name="connsiteX143" fmla="*/ 1011559 w 1030422"/>
                <a:gd name="connsiteY143" fmla="*/ 117760 h 620179"/>
                <a:gd name="connsiteX144" fmla="*/ 995801 w 1030422"/>
                <a:gd name="connsiteY144" fmla="*/ 56141 h 620179"/>
                <a:gd name="connsiteX145" fmla="*/ 940714 w 1030422"/>
                <a:gd name="connsiteY145" fmla="*/ 16500 h 62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030422" h="620179">
                  <a:moveTo>
                    <a:pt x="328565" y="583343"/>
                  </a:moveTo>
                  <a:cubicBezTo>
                    <a:pt x="255834" y="608692"/>
                    <a:pt x="192128" y="619613"/>
                    <a:pt x="126805" y="620152"/>
                  </a:cubicBezTo>
                  <a:cubicBezTo>
                    <a:pt x="113740" y="620287"/>
                    <a:pt x="100810" y="619883"/>
                    <a:pt x="87746" y="619883"/>
                  </a:cubicBezTo>
                  <a:cubicBezTo>
                    <a:pt x="54748" y="620018"/>
                    <a:pt x="23500" y="596826"/>
                    <a:pt x="10570" y="565949"/>
                  </a:cubicBezTo>
                  <a:cubicBezTo>
                    <a:pt x="-474" y="539522"/>
                    <a:pt x="-3976" y="513094"/>
                    <a:pt x="5452" y="485453"/>
                  </a:cubicBezTo>
                  <a:cubicBezTo>
                    <a:pt x="13668" y="461318"/>
                    <a:pt x="29561" y="444733"/>
                    <a:pt x="51784" y="432868"/>
                  </a:cubicBezTo>
                  <a:cubicBezTo>
                    <a:pt x="90978" y="411968"/>
                    <a:pt x="132596" y="400508"/>
                    <a:pt x="176908" y="397811"/>
                  </a:cubicBezTo>
                  <a:cubicBezTo>
                    <a:pt x="196976" y="396597"/>
                    <a:pt x="216371" y="390665"/>
                    <a:pt x="235901" y="385811"/>
                  </a:cubicBezTo>
                  <a:cubicBezTo>
                    <a:pt x="260548" y="379608"/>
                    <a:pt x="285061" y="372732"/>
                    <a:pt x="309035" y="364642"/>
                  </a:cubicBezTo>
                  <a:cubicBezTo>
                    <a:pt x="387557" y="338079"/>
                    <a:pt x="460961" y="300865"/>
                    <a:pt x="530325" y="255291"/>
                  </a:cubicBezTo>
                  <a:cubicBezTo>
                    <a:pt x="594301" y="213223"/>
                    <a:pt x="655314" y="166975"/>
                    <a:pt x="717539" y="122479"/>
                  </a:cubicBezTo>
                  <a:cubicBezTo>
                    <a:pt x="769662" y="85130"/>
                    <a:pt x="822055" y="48051"/>
                    <a:pt x="878489" y="17309"/>
                  </a:cubicBezTo>
                  <a:cubicBezTo>
                    <a:pt x="902059" y="4500"/>
                    <a:pt x="927111" y="-6692"/>
                    <a:pt x="954048" y="4769"/>
                  </a:cubicBezTo>
                  <a:cubicBezTo>
                    <a:pt x="990009" y="20140"/>
                    <a:pt x="1017485" y="45894"/>
                    <a:pt x="1027991" y="84321"/>
                  </a:cubicBezTo>
                  <a:cubicBezTo>
                    <a:pt x="1037284" y="118569"/>
                    <a:pt x="1018697" y="144188"/>
                    <a:pt x="993376" y="165087"/>
                  </a:cubicBezTo>
                  <a:cubicBezTo>
                    <a:pt x="972904" y="181941"/>
                    <a:pt x="949738" y="194885"/>
                    <a:pt x="927515" y="209313"/>
                  </a:cubicBezTo>
                  <a:cubicBezTo>
                    <a:pt x="875795" y="242617"/>
                    <a:pt x="827847" y="280910"/>
                    <a:pt x="781111" y="320686"/>
                  </a:cubicBezTo>
                  <a:cubicBezTo>
                    <a:pt x="738954" y="356552"/>
                    <a:pt x="696258" y="392013"/>
                    <a:pt x="648175" y="420059"/>
                  </a:cubicBezTo>
                  <a:cubicBezTo>
                    <a:pt x="625279" y="433407"/>
                    <a:pt x="601305" y="444598"/>
                    <a:pt x="577061" y="454846"/>
                  </a:cubicBezTo>
                  <a:cubicBezTo>
                    <a:pt x="526554" y="476150"/>
                    <a:pt x="478875" y="502577"/>
                    <a:pt x="432408" y="531297"/>
                  </a:cubicBezTo>
                  <a:cubicBezTo>
                    <a:pt x="396177" y="553949"/>
                    <a:pt x="357926" y="572691"/>
                    <a:pt x="328565" y="583343"/>
                  </a:cubicBezTo>
                  <a:close/>
                  <a:moveTo>
                    <a:pt x="940714" y="16500"/>
                  </a:moveTo>
                  <a:cubicBezTo>
                    <a:pt x="943677" y="30927"/>
                    <a:pt x="946775" y="43197"/>
                    <a:pt x="951219" y="55197"/>
                  </a:cubicBezTo>
                  <a:cubicBezTo>
                    <a:pt x="953240" y="60591"/>
                    <a:pt x="951219" y="64770"/>
                    <a:pt x="946371" y="66388"/>
                  </a:cubicBezTo>
                  <a:cubicBezTo>
                    <a:pt x="941522" y="68007"/>
                    <a:pt x="938424" y="64636"/>
                    <a:pt x="937077" y="60051"/>
                  </a:cubicBezTo>
                  <a:cubicBezTo>
                    <a:pt x="933845" y="49265"/>
                    <a:pt x="929131" y="38882"/>
                    <a:pt x="927111" y="27691"/>
                  </a:cubicBezTo>
                  <a:cubicBezTo>
                    <a:pt x="925225" y="16635"/>
                    <a:pt x="922935" y="15421"/>
                    <a:pt x="912026" y="18927"/>
                  </a:cubicBezTo>
                  <a:cubicBezTo>
                    <a:pt x="907985" y="20140"/>
                    <a:pt x="903945" y="21489"/>
                    <a:pt x="900173" y="23376"/>
                  </a:cubicBezTo>
                  <a:cubicBezTo>
                    <a:pt x="877546" y="34972"/>
                    <a:pt x="855862" y="47916"/>
                    <a:pt x="834312" y="61400"/>
                  </a:cubicBezTo>
                  <a:cubicBezTo>
                    <a:pt x="827577" y="65579"/>
                    <a:pt x="824884" y="67737"/>
                    <a:pt x="832965" y="74209"/>
                  </a:cubicBezTo>
                  <a:cubicBezTo>
                    <a:pt x="848454" y="86614"/>
                    <a:pt x="861114" y="101985"/>
                    <a:pt x="872967" y="117760"/>
                  </a:cubicBezTo>
                  <a:cubicBezTo>
                    <a:pt x="875930" y="121670"/>
                    <a:pt x="877142" y="125446"/>
                    <a:pt x="872832" y="128817"/>
                  </a:cubicBezTo>
                  <a:cubicBezTo>
                    <a:pt x="868926" y="131918"/>
                    <a:pt x="865020" y="131648"/>
                    <a:pt x="861518" y="127873"/>
                  </a:cubicBezTo>
                  <a:cubicBezTo>
                    <a:pt x="860306" y="126524"/>
                    <a:pt x="859229" y="125176"/>
                    <a:pt x="858151" y="123828"/>
                  </a:cubicBezTo>
                  <a:cubicBezTo>
                    <a:pt x="846299" y="107917"/>
                    <a:pt x="832426" y="93895"/>
                    <a:pt x="817745" y="80546"/>
                  </a:cubicBezTo>
                  <a:cubicBezTo>
                    <a:pt x="813301" y="76501"/>
                    <a:pt x="811146" y="76771"/>
                    <a:pt x="806566" y="79737"/>
                  </a:cubicBezTo>
                  <a:cubicBezTo>
                    <a:pt x="775050" y="100501"/>
                    <a:pt x="744207" y="122210"/>
                    <a:pt x="713633" y="144323"/>
                  </a:cubicBezTo>
                  <a:cubicBezTo>
                    <a:pt x="702319" y="152547"/>
                    <a:pt x="702050" y="152547"/>
                    <a:pt x="714306" y="159289"/>
                  </a:cubicBezTo>
                  <a:cubicBezTo>
                    <a:pt x="730065" y="167919"/>
                    <a:pt x="743398" y="179110"/>
                    <a:pt x="753769" y="193807"/>
                  </a:cubicBezTo>
                  <a:cubicBezTo>
                    <a:pt x="756867" y="198121"/>
                    <a:pt x="757541" y="202436"/>
                    <a:pt x="753365" y="206077"/>
                  </a:cubicBezTo>
                  <a:cubicBezTo>
                    <a:pt x="749190" y="209852"/>
                    <a:pt x="744745" y="207560"/>
                    <a:pt x="742456" y="203919"/>
                  </a:cubicBezTo>
                  <a:cubicBezTo>
                    <a:pt x="730873" y="184503"/>
                    <a:pt x="710131" y="176413"/>
                    <a:pt x="693834" y="162795"/>
                  </a:cubicBezTo>
                  <a:cubicBezTo>
                    <a:pt x="691140" y="160638"/>
                    <a:pt x="689255" y="161851"/>
                    <a:pt x="687234" y="163199"/>
                  </a:cubicBezTo>
                  <a:cubicBezTo>
                    <a:pt x="658411" y="184099"/>
                    <a:pt x="629589" y="205133"/>
                    <a:pt x="600766" y="225897"/>
                  </a:cubicBezTo>
                  <a:cubicBezTo>
                    <a:pt x="597668" y="228189"/>
                    <a:pt x="596860" y="229403"/>
                    <a:pt x="599554" y="233178"/>
                  </a:cubicBezTo>
                  <a:cubicBezTo>
                    <a:pt x="611675" y="250437"/>
                    <a:pt x="623124" y="268235"/>
                    <a:pt x="635245" y="285629"/>
                  </a:cubicBezTo>
                  <a:cubicBezTo>
                    <a:pt x="638343" y="290078"/>
                    <a:pt x="637939" y="293314"/>
                    <a:pt x="634437" y="296685"/>
                  </a:cubicBezTo>
                  <a:cubicBezTo>
                    <a:pt x="630531" y="300326"/>
                    <a:pt x="627164" y="298034"/>
                    <a:pt x="624201" y="295337"/>
                  </a:cubicBezTo>
                  <a:cubicBezTo>
                    <a:pt x="622316" y="293719"/>
                    <a:pt x="620969" y="291562"/>
                    <a:pt x="619487" y="289674"/>
                  </a:cubicBezTo>
                  <a:cubicBezTo>
                    <a:pt x="608039" y="274842"/>
                    <a:pt x="598072" y="259067"/>
                    <a:pt x="588509" y="243021"/>
                  </a:cubicBezTo>
                  <a:cubicBezTo>
                    <a:pt x="585681" y="238302"/>
                    <a:pt x="584065" y="237223"/>
                    <a:pt x="579216" y="240729"/>
                  </a:cubicBezTo>
                  <a:cubicBezTo>
                    <a:pt x="562111" y="252594"/>
                    <a:pt x="544736" y="263921"/>
                    <a:pt x="527227" y="275247"/>
                  </a:cubicBezTo>
                  <a:cubicBezTo>
                    <a:pt x="521705" y="278887"/>
                    <a:pt x="521840" y="282663"/>
                    <a:pt x="525072" y="287651"/>
                  </a:cubicBezTo>
                  <a:cubicBezTo>
                    <a:pt x="531133" y="296685"/>
                    <a:pt x="536790" y="306124"/>
                    <a:pt x="543255" y="314888"/>
                  </a:cubicBezTo>
                  <a:cubicBezTo>
                    <a:pt x="546622" y="319472"/>
                    <a:pt x="548507" y="323652"/>
                    <a:pt x="543389" y="327562"/>
                  </a:cubicBezTo>
                  <a:cubicBezTo>
                    <a:pt x="538002" y="331607"/>
                    <a:pt x="534231" y="327832"/>
                    <a:pt x="530998" y="323787"/>
                  </a:cubicBezTo>
                  <a:cubicBezTo>
                    <a:pt x="523590" y="314349"/>
                    <a:pt x="516991" y="304371"/>
                    <a:pt x="511334" y="293719"/>
                  </a:cubicBezTo>
                  <a:cubicBezTo>
                    <a:pt x="508910" y="289000"/>
                    <a:pt x="506216" y="288460"/>
                    <a:pt x="502175" y="290887"/>
                  </a:cubicBezTo>
                  <a:cubicBezTo>
                    <a:pt x="472544" y="309494"/>
                    <a:pt x="441836" y="325675"/>
                    <a:pt x="410319" y="340776"/>
                  </a:cubicBezTo>
                  <a:cubicBezTo>
                    <a:pt x="406144" y="342799"/>
                    <a:pt x="405336" y="344417"/>
                    <a:pt x="407895" y="348731"/>
                  </a:cubicBezTo>
                  <a:cubicBezTo>
                    <a:pt x="414899" y="359788"/>
                    <a:pt x="421094" y="371249"/>
                    <a:pt x="427963" y="382305"/>
                  </a:cubicBezTo>
                  <a:cubicBezTo>
                    <a:pt x="431061" y="387294"/>
                    <a:pt x="433889" y="392013"/>
                    <a:pt x="427559" y="395788"/>
                  </a:cubicBezTo>
                  <a:cubicBezTo>
                    <a:pt x="421498" y="399564"/>
                    <a:pt x="417727" y="395114"/>
                    <a:pt x="414764" y="390260"/>
                  </a:cubicBezTo>
                  <a:cubicBezTo>
                    <a:pt x="408434" y="379608"/>
                    <a:pt x="402238" y="368956"/>
                    <a:pt x="396177" y="358304"/>
                  </a:cubicBezTo>
                  <a:cubicBezTo>
                    <a:pt x="392945" y="352507"/>
                    <a:pt x="389712" y="349810"/>
                    <a:pt x="382035" y="352776"/>
                  </a:cubicBezTo>
                  <a:cubicBezTo>
                    <a:pt x="351731" y="364507"/>
                    <a:pt x="322235" y="378260"/>
                    <a:pt x="290314" y="385406"/>
                  </a:cubicBezTo>
                  <a:cubicBezTo>
                    <a:pt x="283041" y="387024"/>
                    <a:pt x="281829" y="390934"/>
                    <a:pt x="283041" y="397541"/>
                  </a:cubicBezTo>
                  <a:cubicBezTo>
                    <a:pt x="286138" y="414261"/>
                    <a:pt x="287216" y="431115"/>
                    <a:pt x="287889" y="448104"/>
                  </a:cubicBezTo>
                  <a:cubicBezTo>
                    <a:pt x="288159" y="454172"/>
                    <a:pt x="286004" y="458891"/>
                    <a:pt x="279135" y="458756"/>
                  </a:cubicBezTo>
                  <a:cubicBezTo>
                    <a:pt x="272939" y="458621"/>
                    <a:pt x="272670" y="453767"/>
                    <a:pt x="272535" y="448778"/>
                  </a:cubicBezTo>
                  <a:cubicBezTo>
                    <a:pt x="272266" y="432868"/>
                    <a:pt x="270784" y="417092"/>
                    <a:pt x="268764" y="401317"/>
                  </a:cubicBezTo>
                  <a:cubicBezTo>
                    <a:pt x="267821" y="394170"/>
                    <a:pt x="264993" y="392822"/>
                    <a:pt x="259201" y="394575"/>
                  </a:cubicBezTo>
                  <a:cubicBezTo>
                    <a:pt x="234554" y="401856"/>
                    <a:pt x="209367" y="407114"/>
                    <a:pt x="184046" y="411699"/>
                  </a:cubicBezTo>
                  <a:cubicBezTo>
                    <a:pt x="180006" y="412508"/>
                    <a:pt x="177716" y="414126"/>
                    <a:pt x="179198" y="418980"/>
                  </a:cubicBezTo>
                  <a:cubicBezTo>
                    <a:pt x="180814" y="424373"/>
                    <a:pt x="181622" y="430036"/>
                    <a:pt x="183238" y="435430"/>
                  </a:cubicBezTo>
                  <a:cubicBezTo>
                    <a:pt x="187952" y="449857"/>
                    <a:pt x="193070" y="464284"/>
                    <a:pt x="197784" y="478711"/>
                  </a:cubicBezTo>
                  <a:cubicBezTo>
                    <a:pt x="199535" y="484105"/>
                    <a:pt x="198458" y="489094"/>
                    <a:pt x="192666" y="490847"/>
                  </a:cubicBezTo>
                  <a:cubicBezTo>
                    <a:pt x="187548" y="492330"/>
                    <a:pt x="185259" y="488420"/>
                    <a:pt x="183777" y="483970"/>
                  </a:cubicBezTo>
                  <a:cubicBezTo>
                    <a:pt x="177177" y="463745"/>
                    <a:pt x="170174" y="443789"/>
                    <a:pt x="164247" y="423429"/>
                  </a:cubicBezTo>
                  <a:cubicBezTo>
                    <a:pt x="162362" y="416957"/>
                    <a:pt x="159264" y="416553"/>
                    <a:pt x="154415" y="417766"/>
                  </a:cubicBezTo>
                  <a:cubicBezTo>
                    <a:pt x="126401" y="424373"/>
                    <a:pt x="97982" y="429362"/>
                    <a:pt x="71314" y="441632"/>
                  </a:cubicBezTo>
                  <a:cubicBezTo>
                    <a:pt x="48687" y="452149"/>
                    <a:pt x="31581" y="466846"/>
                    <a:pt x="22288" y="490037"/>
                  </a:cubicBezTo>
                  <a:cubicBezTo>
                    <a:pt x="-6669" y="561500"/>
                    <a:pt x="53535" y="606939"/>
                    <a:pt x="102561" y="603703"/>
                  </a:cubicBezTo>
                  <a:cubicBezTo>
                    <a:pt x="95557" y="582264"/>
                    <a:pt x="100810" y="559342"/>
                    <a:pt x="93806" y="537769"/>
                  </a:cubicBezTo>
                  <a:cubicBezTo>
                    <a:pt x="92325" y="533184"/>
                    <a:pt x="93268" y="528061"/>
                    <a:pt x="99194" y="526847"/>
                  </a:cubicBezTo>
                  <a:cubicBezTo>
                    <a:pt x="105390" y="525634"/>
                    <a:pt x="107949" y="529544"/>
                    <a:pt x="109430" y="534937"/>
                  </a:cubicBezTo>
                  <a:cubicBezTo>
                    <a:pt x="114683" y="554219"/>
                    <a:pt x="111989" y="574309"/>
                    <a:pt x="115760" y="593725"/>
                  </a:cubicBezTo>
                  <a:cubicBezTo>
                    <a:pt x="117242" y="601545"/>
                    <a:pt x="119936" y="604916"/>
                    <a:pt x="128825" y="604916"/>
                  </a:cubicBezTo>
                  <a:cubicBezTo>
                    <a:pt x="167480" y="604781"/>
                    <a:pt x="205462" y="600062"/>
                    <a:pt x="243174" y="592781"/>
                  </a:cubicBezTo>
                  <a:cubicBezTo>
                    <a:pt x="249369" y="591568"/>
                    <a:pt x="250447" y="588871"/>
                    <a:pt x="248426" y="583208"/>
                  </a:cubicBezTo>
                  <a:cubicBezTo>
                    <a:pt x="244116" y="570938"/>
                    <a:pt x="239672" y="558533"/>
                    <a:pt x="237113" y="545724"/>
                  </a:cubicBezTo>
                  <a:cubicBezTo>
                    <a:pt x="236035" y="540196"/>
                    <a:pt x="233880" y="534937"/>
                    <a:pt x="241288" y="532915"/>
                  </a:cubicBezTo>
                  <a:cubicBezTo>
                    <a:pt x="248830" y="530757"/>
                    <a:pt x="250177" y="536825"/>
                    <a:pt x="251659" y="541814"/>
                  </a:cubicBezTo>
                  <a:cubicBezTo>
                    <a:pt x="255295" y="553679"/>
                    <a:pt x="258932" y="565410"/>
                    <a:pt x="262030" y="577410"/>
                  </a:cubicBezTo>
                  <a:cubicBezTo>
                    <a:pt x="264050" y="585230"/>
                    <a:pt x="267282" y="588197"/>
                    <a:pt x="275364" y="584421"/>
                  </a:cubicBezTo>
                  <a:cubicBezTo>
                    <a:pt x="281425" y="581725"/>
                    <a:pt x="288159" y="580511"/>
                    <a:pt x="294624" y="578758"/>
                  </a:cubicBezTo>
                  <a:cubicBezTo>
                    <a:pt x="309170" y="574713"/>
                    <a:pt x="323716" y="569994"/>
                    <a:pt x="337319" y="563252"/>
                  </a:cubicBezTo>
                  <a:cubicBezTo>
                    <a:pt x="343111" y="560421"/>
                    <a:pt x="343246" y="557185"/>
                    <a:pt x="340417" y="552331"/>
                  </a:cubicBezTo>
                  <a:cubicBezTo>
                    <a:pt x="334491" y="542353"/>
                    <a:pt x="329777" y="531566"/>
                    <a:pt x="322100" y="522667"/>
                  </a:cubicBezTo>
                  <a:cubicBezTo>
                    <a:pt x="318329" y="518218"/>
                    <a:pt x="315769" y="513499"/>
                    <a:pt x="321965" y="509319"/>
                  </a:cubicBezTo>
                  <a:cubicBezTo>
                    <a:pt x="327352" y="505678"/>
                    <a:pt x="330854" y="508779"/>
                    <a:pt x="334222" y="513229"/>
                  </a:cubicBezTo>
                  <a:cubicBezTo>
                    <a:pt x="342572" y="524285"/>
                    <a:pt x="349172" y="536286"/>
                    <a:pt x="355098" y="548690"/>
                  </a:cubicBezTo>
                  <a:cubicBezTo>
                    <a:pt x="357118" y="552870"/>
                    <a:pt x="358465" y="554893"/>
                    <a:pt x="363583" y="551926"/>
                  </a:cubicBezTo>
                  <a:cubicBezTo>
                    <a:pt x="377321" y="544106"/>
                    <a:pt x="391598" y="537095"/>
                    <a:pt x="405471" y="529544"/>
                  </a:cubicBezTo>
                  <a:cubicBezTo>
                    <a:pt x="416919" y="523207"/>
                    <a:pt x="417188" y="521723"/>
                    <a:pt x="410993" y="509993"/>
                  </a:cubicBezTo>
                  <a:cubicBezTo>
                    <a:pt x="403854" y="496510"/>
                    <a:pt x="395100" y="484240"/>
                    <a:pt x="386211" y="471970"/>
                  </a:cubicBezTo>
                  <a:cubicBezTo>
                    <a:pt x="380419" y="464014"/>
                    <a:pt x="375166" y="455655"/>
                    <a:pt x="369913" y="447295"/>
                  </a:cubicBezTo>
                  <a:cubicBezTo>
                    <a:pt x="366950" y="442711"/>
                    <a:pt x="366008" y="437452"/>
                    <a:pt x="371126" y="434081"/>
                  </a:cubicBezTo>
                  <a:cubicBezTo>
                    <a:pt x="376513" y="430576"/>
                    <a:pt x="380284" y="433812"/>
                    <a:pt x="382843" y="438935"/>
                  </a:cubicBezTo>
                  <a:cubicBezTo>
                    <a:pt x="384055" y="441497"/>
                    <a:pt x="385672" y="443789"/>
                    <a:pt x="387153" y="446216"/>
                  </a:cubicBezTo>
                  <a:cubicBezTo>
                    <a:pt x="399948" y="468194"/>
                    <a:pt x="417862" y="486801"/>
                    <a:pt x="427694" y="510532"/>
                  </a:cubicBezTo>
                  <a:cubicBezTo>
                    <a:pt x="429849" y="515656"/>
                    <a:pt x="433620" y="513094"/>
                    <a:pt x="436448" y="511341"/>
                  </a:cubicBezTo>
                  <a:cubicBezTo>
                    <a:pt x="466753" y="492599"/>
                    <a:pt x="497461" y="474801"/>
                    <a:pt x="529786" y="459700"/>
                  </a:cubicBezTo>
                  <a:cubicBezTo>
                    <a:pt x="535578" y="457003"/>
                    <a:pt x="547026" y="457812"/>
                    <a:pt x="546353" y="448643"/>
                  </a:cubicBezTo>
                  <a:cubicBezTo>
                    <a:pt x="545814" y="442171"/>
                    <a:pt x="539618" y="435699"/>
                    <a:pt x="535039" y="429901"/>
                  </a:cubicBezTo>
                  <a:cubicBezTo>
                    <a:pt x="524533" y="416553"/>
                    <a:pt x="512950" y="404283"/>
                    <a:pt x="500559" y="392552"/>
                  </a:cubicBezTo>
                  <a:cubicBezTo>
                    <a:pt x="496788" y="388912"/>
                    <a:pt x="496519" y="385271"/>
                    <a:pt x="499482" y="381361"/>
                  </a:cubicBezTo>
                  <a:cubicBezTo>
                    <a:pt x="502984" y="377046"/>
                    <a:pt x="507293" y="377855"/>
                    <a:pt x="510526" y="381226"/>
                  </a:cubicBezTo>
                  <a:cubicBezTo>
                    <a:pt x="527766" y="399159"/>
                    <a:pt x="547969" y="415070"/>
                    <a:pt x="557532" y="439205"/>
                  </a:cubicBezTo>
                  <a:cubicBezTo>
                    <a:pt x="560090" y="445542"/>
                    <a:pt x="563053" y="445273"/>
                    <a:pt x="567902" y="442980"/>
                  </a:cubicBezTo>
                  <a:cubicBezTo>
                    <a:pt x="578677" y="437722"/>
                    <a:pt x="589452" y="432463"/>
                    <a:pt x="600362" y="427474"/>
                  </a:cubicBezTo>
                  <a:cubicBezTo>
                    <a:pt x="648579" y="405496"/>
                    <a:pt x="691410" y="375428"/>
                    <a:pt x="732220" y="341990"/>
                  </a:cubicBezTo>
                  <a:cubicBezTo>
                    <a:pt x="736799" y="338214"/>
                    <a:pt x="737203" y="335922"/>
                    <a:pt x="733162" y="331338"/>
                  </a:cubicBezTo>
                  <a:cubicBezTo>
                    <a:pt x="719155" y="315292"/>
                    <a:pt x="708245" y="297225"/>
                    <a:pt x="697471" y="278887"/>
                  </a:cubicBezTo>
                  <a:cubicBezTo>
                    <a:pt x="694777" y="274168"/>
                    <a:pt x="691948" y="268640"/>
                    <a:pt x="698279" y="264999"/>
                  </a:cubicBezTo>
                  <a:cubicBezTo>
                    <a:pt x="704609" y="261359"/>
                    <a:pt x="707572" y="266348"/>
                    <a:pt x="710535" y="271202"/>
                  </a:cubicBezTo>
                  <a:cubicBezTo>
                    <a:pt x="721041" y="288730"/>
                    <a:pt x="732354" y="305719"/>
                    <a:pt x="744611" y="322169"/>
                  </a:cubicBezTo>
                  <a:cubicBezTo>
                    <a:pt x="747843" y="326484"/>
                    <a:pt x="749998" y="327293"/>
                    <a:pt x="754443" y="323652"/>
                  </a:cubicBezTo>
                  <a:cubicBezTo>
                    <a:pt x="781245" y="301270"/>
                    <a:pt x="808317" y="279157"/>
                    <a:pt x="835255" y="256909"/>
                  </a:cubicBezTo>
                  <a:cubicBezTo>
                    <a:pt x="839430" y="253404"/>
                    <a:pt x="840103" y="250976"/>
                    <a:pt x="836736" y="245718"/>
                  </a:cubicBezTo>
                  <a:cubicBezTo>
                    <a:pt x="823537" y="224819"/>
                    <a:pt x="808452" y="205268"/>
                    <a:pt x="793771" y="185447"/>
                  </a:cubicBezTo>
                  <a:cubicBezTo>
                    <a:pt x="790269" y="180593"/>
                    <a:pt x="787441" y="175739"/>
                    <a:pt x="792963" y="171694"/>
                  </a:cubicBezTo>
                  <a:cubicBezTo>
                    <a:pt x="797812" y="168188"/>
                    <a:pt x="801987" y="171424"/>
                    <a:pt x="805354" y="175874"/>
                  </a:cubicBezTo>
                  <a:cubicBezTo>
                    <a:pt x="816129" y="190706"/>
                    <a:pt x="827308" y="205268"/>
                    <a:pt x="838083" y="220099"/>
                  </a:cubicBezTo>
                  <a:cubicBezTo>
                    <a:pt x="843066" y="226841"/>
                    <a:pt x="846299" y="237628"/>
                    <a:pt x="852764" y="239920"/>
                  </a:cubicBezTo>
                  <a:cubicBezTo>
                    <a:pt x="860980" y="242886"/>
                    <a:pt x="867310" y="231965"/>
                    <a:pt x="874314" y="227111"/>
                  </a:cubicBezTo>
                  <a:cubicBezTo>
                    <a:pt x="903540" y="206751"/>
                    <a:pt x="932902" y="186661"/>
                    <a:pt x="963611" y="168728"/>
                  </a:cubicBezTo>
                  <a:cubicBezTo>
                    <a:pt x="972096" y="163739"/>
                    <a:pt x="973039" y="159424"/>
                    <a:pt x="966574" y="151604"/>
                  </a:cubicBezTo>
                  <a:cubicBezTo>
                    <a:pt x="956203" y="139064"/>
                    <a:pt x="946371" y="126255"/>
                    <a:pt x="934384" y="115198"/>
                  </a:cubicBezTo>
                  <a:cubicBezTo>
                    <a:pt x="930208" y="111288"/>
                    <a:pt x="925090" y="106569"/>
                    <a:pt x="930343" y="100906"/>
                  </a:cubicBezTo>
                  <a:cubicBezTo>
                    <a:pt x="935730" y="95108"/>
                    <a:pt x="940579" y="100097"/>
                    <a:pt x="944755" y="104007"/>
                  </a:cubicBezTo>
                  <a:cubicBezTo>
                    <a:pt x="957954" y="116816"/>
                    <a:pt x="970345" y="130300"/>
                    <a:pt x="980581" y="145671"/>
                  </a:cubicBezTo>
                  <a:cubicBezTo>
                    <a:pt x="982736" y="148907"/>
                    <a:pt x="984622" y="154166"/>
                    <a:pt x="989874" y="148637"/>
                  </a:cubicBezTo>
                  <a:cubicBezTo>
                    <a:pt x="998764" y="139469"/>
                    <a:pt x="1007518" y="130300"/>
                    <a:pt x="1011559" y="117760"/>
                  </a:cubicBezTo>
                  <a:cubicBezTo>
                    <a:pt x="1019101" y="93895"/>
                    <a:pt x="1010481" y="73939"/>
                    <a:pt x="995801" y="56141"/>
                  </a:cubicBezTo>
                  <a:cubicBezTo>
                    <a:pt x="981659" y="38613"/>
                    <a:pt x="965092" y="23511"/>
                    <a:pt x="940714" y="16500"/>
                  </a:cubicBezTo>
                  <a:close/>
                </a:path>
              </a:pathLst>
            </a:custGeom>
            <a:solidFill>
              <a:srgbClr val="F8B680"/>
            </a:solidFill>
            <a:ln w="67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orme libre 443">
              <a:extLst>
                <a:ext uri="{FF2B5EF4-FFF2-40B4-BE49-F238E27FC236}">
                  <a16:creationId xmlns:a16="http://schemas.microsoft.com/office/drawing/2014/main" id="{C7BC44F0-0126-DD9B-4962-85651AD046AE}"/>
                </a:ext>
              </a:extLst>
            </p:cNvPr>
            <p:cNvSpPr/>
            <p:nvPr/>
          </p:nvSpPr>
          <p:spPr>
            <a:xfrm>
              <a:off x="1806797" y="2131735"/>
              <a:ext cx="983371" cy="570275"/>
            </a:xfrm>
            <a:custGeom>
              <a:avLst/>
              <a:gdLst>
                <a:gd name="connsiteX0" fmla="*/ 69619 w 983371"/>
                <a:gd name="connsiteY0" fmla="*/ 568922 h 570275"/>
                <a:gd name="connsiteX1" fmla="*/ 12242 w 983371"/>
                <a:gd name="connsiteY1" fmla="*/ 454583 h 570275"/>
                <a:gd name="connsiteX2" fmla="*/ 58170 w 983371"/>
                <a:gd name="connsiteY2" fmla="*/ 418852 h 570275"/>
                <a:gd name="connsiteX3" fmla="*/ 125379 w 983371"/>
                <a:gd name="connsiteY3" fmla="*/ 399975 h 570275"/>
                <a:gd name="connsiteX4" fmla="*/ 136288 w 983371"/>
                <a:gd name="connsiteY4" fmla="*/ 407121 h 570275"/>
                <a:gd name="connsiteX5" fmla="*/ 152989 w 983371"/>
                <a:gd name="connsiteY5" fmla="*/ 459706 h 570275"/>
                <a:gd name="connsiteX6" fmla="*/ 173192 w 983371"/>
                <a:gd name="connsiteY6" fmla="*/ 471032 h 570275"/>
                <a:gd name="connsiteX7" fmla="*/ 181543 w 983371"/>
                <a:gd name="connsiteY7" fmla="*/ 449324 h 570275"/>
                <a:gd name="connsiteX8" fmla="*/ 165785 w 983371"/>
                <a:gd name="connsiteY8" fmla="*/ 399705 h 570275"/>
                <a:gd name="connsiteX9" fmla="*/ 170364 w 983371"/>
                <a:gd name="connsiteY9" fmla="*/ 391076 h 570275"/>
                <a:gd name="connsiteX10" fmla="*/ 237438 w 983371"/>
                <a:gd name="connsiteY10" fmla="*/ 376648 h 570275"/>
                <a:gd name="connsiteX11" fmla="*/ 241748 w 983371"/>
                <a:gd name="connsiteY11" fmla="*/ 424380 h 570275"/>
                <a:gd name="connsiteX12" fmla="*/ 257506 w 983371"/>
                <a:gd name="connsiteY12" fmla="*/ 440560 h 570275"/>
                <a:gd name="connsiteX13" fmla="*/ 272456 w 983371"/>
                <a:gd name="connsiteY13" fmla="*/ 423166 h 570275"/>
                <a:gd name="connsiteX14" fmla="*/ 272052 w 983371"/>
                <a:gd name="connsiteY14" fmla="*/ 414672 h 570275"/>
                <a:gd name="connsiteX15" fmla="*/ 268416 w 983371"/>
                <a:gd name="connsiteY15" fmla="*/ 375705 h 570275"/>
                <a:gd name="connsiteX16" fmla="*/ 275554 w 983371"/>
                <a:gd name="connsiteY16" fmla="*/ 364783 h 570275"/>
                <a:gd name="connsiteX17" fmla="*/ 357443 w 983371"/>
                <a:gd name="connsiteY17" fmla="*/ 335524 h 570275"/>
                <a:gd name="connsiteX18" fmla="*/ 368353 w 983371"/>
                <a:gd name="connsiteY18" fmla="*/ 339569 h 570275"/>
                <a:gd name="connsiteX19" fmla="*/ 386266 w 983371"/>
                <a:gd name="connsiteY19" fmla="*/ 369637 h 570275"/>
                <a:gd name="connsiteX20" fmla="*/ 407546 w 983371"/>
                <a:gd name="connsiteY20" fmla="*/ 377323 h 570275"/>
                <a:gd name="connsiteX21" fmla="*/ 412799 w 983371"/>
                <a:gd name="connsiteY21" fmla="*/ 354536 h 570275"/>
                <a:gd name="connsiteX22" fmla="*/ 396637 w 983371"/>
                <a:gd name="connsiteY22" fmla="*/ 327164 h 570275"/>
                <a:gd name="connsiteX23" fmla="*/ 399331 w 983371"/>
                <a:gd name="connsiteY23" fmla="*/ 316647 h 570275"/>
                <a:gd name="connsiteX24" fmla="*/ 474755 w 983371"/>
                <a:gd name="connsiteY24" fmla="*/ 275927 h 570275"/>
                <a:gd name="connsiteX25" fmla="*/ 485799 w 983371"/>
                <a:gd name="connsiteY25" fmla="*/ 279028 h 570275"/>
                <a:gd name="connsiteX26" fmla="*/ 502500 w 983371"/>
                <a:gd name="connsiteY26" fmla="*/ 303434 h 570275"/>
                <a:gd name="connsiteX27" fmla="*/ 524724 w 983371"/>
                <a:gd name="connsiteY27" fmla="*/ 308018 h 570275"/>
                <a:gd name="connsiteX28" fmla="*/ 527283 w 983371"/>
                <a:gd name="connsiteY28" fmla="*/ 285366 h 570275"/>
                <a:gd name="connsiteX29" fmla="*/ 511659 w 983371"/>
                <a:gd name="connsiteY29" fmla="*/ 262714 h 570275"/>
                <a:gd name="connsiteX30" fmla="*/ 514487 w 983371"/>
                <a:gd name="connsiteY30" fmla="*/ 251118 h 570275"/>
                <a:gd name="connsiteX31" fmla="*/ 549775 w 983371"/>
                <a:gd name="connsiteY31" fmla="*/ 227657 h 570275"/>
                <a:gd name="connsiteX32" fmla="*/ 564860 w 983371"/>
                <a:gd name="connsiteY32" fmla="*/ 230623 h 570275"/>
                <a:gd name="connsiteX33" fmla="*/ 592067 w 983371"/>
                <a:gd name="connsiteY33" fmla="*/ 270938 h 570275"/>
                <a:gd name="connsiteX34" fmla="*/ 615637 w 983371"/>
                <a:gd name="connsiteY34" fmla="*/ 276871 h 570275"/>
                <a:gd name="connsiteX35" fmla="*/ 616714 w 983371"/>
                <a:gd name="connsiteY35" fmla="*/ 252736 h 570275"/>
                <a:gd name="connsiteX36" fmla="*/ 588296 w 983371"/>
                <a:gd name="connsiteY36" fmla="*/ 210533 h 570275"/>
                <a:gd name="connsiteX37" fmla="*/ 590046 w 983371"/>
                <a:gd name="connsiteY37" fmla="*/ 199611 h 570275"/>
                <a:gd name="connsiteX38" fmla="*/ 659545 w 983371"/>
                <a:gd name="connsiteY38" fmla="*/ 149318 h 570275"/>
                <a:gd name="connsiteX39" fmla="*/ 671936 w 983371"/>
                <a:gd name="connsiteY39" fmla="*/ 148239 h 570275"/>
                <a:gd name="connsiteX40" fmla="*/ 710995 w 983371"/>
                <a:gd name="connsiteY40" fmla="*/ 179925 h 570275"/>
                <a:gd name="connsiteX41" fmla="*/ 733487 w 983371"/>
                <a:gd name="connsiteY41" fmla="*/ 186937 h 570275"/>
                <a:gd name="connsiteX42" fmla="*/ 736316 w 983371"/>
                <a:gd name="connsiteY42" fmla="*/ 161992 h 570275"/>
                <a:gd name="connsiteX43" fmla="*/ 701701 w 983371"/>
                <a:gd name="connsiteY43" fmla="*/ 129767 h 570275"/>
                <a:gd name="connsiteX44" fmla="*/ 700759 w 983371"/>
                <a:gd name="connsiteY44" fmla="*/ 119250 h 570275"/>
                <a:gd name="connsiteX45" fmla="*/ 782513 w 983371"/>
                <a:gd name="connsiteY45" fmla="*/ 62485 h 570275"/>
                <a:gd name="connsiteX46" fmla="*/ 793692 w 983371"/>
                <a:gd name="connsiteY46" fmla="*/ 63563 h 570275"/>
                <a:gd name="connsiteX47" fmla="*/ 830057 w 983371"/>
                <a:gd name="connsiteY47" fmla="*/ 103340 h 570275"/>
                <a:gd name="connsiteX48" fmla="*/ 853493 w 983371"/>
                <a:gd name="connsiteY48" fmla="*/ 109407 h 570275"/>
                <a:gd name="connsiteX49" fmla="*/ 854840 w 983371"/>
                <a:gd name="connsiteY49" fmla="*/ 85137 h 570275"/>
                <a:gd name="connsiteX50" fmla="*/ 821034 w 983371"/>
                <a:gd name="connsiteY50" fmla="*/ 47249 h 570275"/>
                <a:gd name="connsiteX51" fmla="*/ 821707 w 983371"/>
                <a:gd name="connsiteY51" fmla="*/ 37001 h 570275"/>
                <a:gd name="connsiteX52" fmla="*/ 885548 w 983371"/>
                <a:gd name="connsiteY52" fmla="*/ 1540 h 570275"/>
                <a:gd name="connsiteX53" fmla="*/ 897939 w 983371"/>
                <a:gd name="connsiteY53" fmla="*/ 7742 h 570275"/>
                <a:gd name="connsiteX54" fmla="*/ 905751 w 983371"/>
                <a:gd name="connsiteY54" fmla="*/ 35248 h 570275"/>
                <a:gd name="connsiteX55" fmla="*/ 925011 w 983371"/>
                <a:gd name="connsiteY55" fmla="*/ 47383 h 570275"/>
                <a:gd name="connsiteX56" fmla="*/ 935517 w 983371"/>
                <a:gd name="connsiteY56" fmla="*/ 26214 h 570275"/>
                <a:gd name="connsiteX57" fmla="*/ 927570 w 983371"/>
                <a:gd name="connsiteY57" fmla="*/ 3158 h 570275"/>
                <a:gd name="connsiteX58" fmla="*/ 939827 w 983371"/>
                <a:gd name="connsiteY58" fmla="*/ 8686 h 570275"/>
                <a:gd name="connsiteX59" fmla="*/ 981714 w 983371"/>
                <a:gd name="connsiteY59" fmla="*/ 60732 h 570275"/>
                <a:gd name="connsiteX60" fmla="*/ 967303 w 983371"/>
                <a:gd name="connsiteY60" fmla="*/ 110216 h 570275"/>
                <a:gd name="connsiteX61" fmla="*/ 959356 w 983371"/>
                <a:gd name="connsiteY61" fmla="*/ 107924 h 570275"/>
                <a:gd name="connsiteX62" fmla="*/ 924742 w 983371"/>
                <a:gd name="connsiteY62" fmla="*/ 69361 h 570275"/>
                <a:gd name="connsiteX63" fmla="*/ 903731 w 983371"/>
                <a:gd name="connsiteY63" fmla="*/ 66665 h 570275"/>
                <a:gd name="connsiteX64" fmla="*/ 903057 w 983371"/>
                <a:gd name="connsiteY64" fmla="*/ 91204 h 570275"/>
                <a:gd name="connsiteX65" fmla="*/ 934305 w 983371"/>
                <a:gd name="connsiteY65" fmla="*/ 125587 h 570275"/>
                <a:gd name="connsiteX66" fmla="*/ 932015 w 983371"/>
                <a:gd name="connsiteY66" fmla="*/ 137857 h 570275"/>
                <a:gd name="connsiteX67" fmla="*/ 837869 w 983371"/>
                <a:gd name="connsiteY67" fmla="*/ 200825 h 570275"/>
                <a:gd name="connsiteX68" fmla="*/ 827364 w 983371"/>
                <a:gd name="connsiteY68" fmla="*/ 198263 h 570275"/>
                <a:gd name="connsiteX69" fmla="*/ 787766 w 983371"/>
                <a:gd name="connsiteY69" fmla="*/ 143385 h 570275"/>
                <a:gd name="connsiteX70" fmla="*/ 768371 w 983371"/>
                <a:gd name="connsiteY70" fmla="*/ 136778 h 570275"/>
                <a:gd name="connsiteX71" fmla="*/ 758539 w 983371"/>
                <a:gd name="connsiteY71" fmla="*/ 151610 h 570275"/>
                <a:gd name="connsiteX72" fmla="*/ 763926 w 983371"/>
                <a:gd name="connsiteY72" fmla="*/ 162801 h 570275"/>
                <a:gd name="connsiteX73" fmla="*/ 801908 w 983371"/>
                <a:gd name="connsiteY73" fmla="*/ 215117 h 570275"/>
                <a:gd name="connsiteX74" fmla="*/ 799484 w 983371"/>
                <a:gd name="connsiteY74" fmla="*/ 230488 h 570275"/>
                <a:gd name="connsiteX75" fmla="*/ 734161 w 983371"/>
                <a:gd name="connsiteY75" fmla="*/ 284422 h 570275"/>
                <a:gd name="connsiteX76" fmla="*/ 721904 w 983371"/>
                <a:gd name="connsiteY76" fmla="*/ 283208 h 570275"/>
                <a:gd name="connsiteX77" fmla="*/ 694294 w 983371"/>
                <a:gd name="connsiteY77" fmla="*/ 240601 h 570275"/>
                <a:gd name="connsiteX78" fmla="*/ 671128 w 983371"/>
                <a:gd name="connsiteY78" fmla="*/ 230758 h 570275"/>
                <a:gd name="connsiteX79" fmla="*/ 667491 w 983371"/>
                <a:gd name="connsiteY79" fmla="*/ 255702 h 570275"/>
                <a:gd name="connsiteX80" fmla="*/ 698873 w 983371"/>
                <a:gd name="connsiteY80" fmla="*/ 303434 h 570275"/>
                <a:gd name="connsiteX81" fmla="*/ 697930 w 983371"/>
                <a:gd name="connsiteY81" fmla="*/ 314355 h 570275"/>
                <a:gd name="connsiteX82" fmla="*/ 550449 w 983371"/>
                <a:gd name="connsiteY82" fmla="*/ 405098 h 570275"/>
                <a:gd name="connsiteX83" fmla="*/ 538057 w 983371"/>
                <a:gd name="connsiteY83" fmla="*/ 401323 h 570275"/>
                <a:gd name="connsiteX84" fmla="*/ 493476 w 983371"/>
                <a:gd name="connsiteY84" fmla="*/ 349277 h 570275"/>
                <a:gd name="connsiteX85" fmla="*/ 470714 w 983371"/>
                <a:gd name="connsiteY85" fmla="*/ 348738 h 570275"/>
                <a:gd name="connsiteX86" fmla="*/ 472331 w 983371"/>
                <a:gd name="connsiteY86" fmla="*/ 371525 h 570275"/>
                <a:gd name="connsiteX87" fmla="*/ 507214 w 983371"/>
                <a:gd name="connsiteY87" fmla="*/ 409818 h 570275"/>
                <a:gd name="connsiteX88" fmla="*/ 503174 w 983371"/>
                <a:gd name="connsiteY88" fmla="*/ 426267 h 570275"/>
                <a:gd name="connsiteX89" fmla="*/ 416705 w 983371"/>
                <a:gd name="connsiteY89" fmla="*/ 473325 h 570275"/>
                <a:gd name="connsiteX90" fmla="*/ 406469 w 983371"/>
                <a:gd name="connsiteY90" fmla="*/ 470628 h 570275"/>
                <a:gd name="connsiteX91" fmla="*/ 364312 w 983371"/>
                <a:gd name="connsiteY91" fmla="*/ 404694 h 570275"/>
                <a:gd name="connsiteX92" fmla="*/ 343840 w 983371"/>
                <a:gd name="connsiteY92" fmla="*/ 400110 h 570275"/>
                <a:gd name="connsiteX93" fmla="*/ 338183 w 983371"/>
                <a:gd name="connsiteY93" fmla="*/ 420470 h 570275"/>
                <a:gd name="connsiteX94" fmla="*/ 359329 w 983371"/>
                <a:gd name="connsiteY94" fmla="*/ 453369 h 570275"/>
                <a:gd name="connsiteX95" fmla="*/ 380340 w 983371"/>
                <a:gd name="connsiteY95" fmla="*/ 486404 h 570275"/>
                <a:gd name="connsiteX96" fmla="*/ 377781 w 983371"/>
                <a:gd name="connsiteY96" fmla="*/ 496786 h 570275"/>
                <a:gd name="connsiteX97" fmla="*/ 343975 w 983371"/>
                <a:gd name="connsiteY97" fmla="*/ 514449 h 570275"/>
                <a:gd name="connsiteX98" fmla="*/ 335085 w 983371"/>
                <a:gd name="connsiteY98" fmla="*/ 510943 h 570275"/>
                <a:gd name="connsiteX99" fmla="*/ 316768 w 983371"/>
                <a:gd name="connsiteY99" fmla="*/ 481280 h 570275"/>
                <a:gd name="connsiteX100" fmla="*/ 293871 w 983371"/>
                <a:gd name="connsiteY100" fmla="*/ 475347 h 570275"/>
                <a:gd name="connsiteX101" fmla="*/ 291986 w 983371"/>
                <a:gd name="connsiteY101" fmla="*/ 499482 h 570275"/>
                <a:gd name="connsiteX102" fmla="*/ 306532 w 983371"/>
                <a:gd name="connsiteY102" fmla="*/ 522809 h 570275"/>
                <a:gd name="connsiteX103" fmla="*/ 303434 w 983371"/>
                <a:gd name="connsiteY103" fmla="*/ 532517 h 570275"/>
                <a:gd name="connsiteX104" fmla="*/ 256294 w 983371"/>
                <a:gd name="connsiteY104" fmla="*/ 548562 h 570275"/>
                <a:gd name="connsiteX105" fmla="*/ 244307 w 983371"/>
                <a:gd name="connsiteY105" fmla="*/ 541820 h 570275"/>
                <a:gd name="connsiteX106" fmla="*/ 235148 w 983371"/>
                <a:gd name="connsiteY106" fmla="*/ 511348 h 570275"/>
                <a:gd name="connsiteX107" fmla="*/ 214810 w 983371"/>
                <a:gd name="connsiteY107" fmla="*/ 497999 h 570275"/>
                <a:gd name="connsiteX108" fmla="*/ 205382 w 983371"/>
                <a:gd name="connsiteY108" fmla="*/ 520517 h 570275"/>
                <a:gd name="connsiteX109" fmla="*/ 214810 w 983371"/>
                <a:gd name="connsiteY109" fmla="*/ 552068 h 570275"/>
                <a:gd name="connsiteX110" fmla="*/ 210231 w 983371"/>
                <a:gd name="connsiteY110" fmla="*/ 559753 h 570275"/>
                <a:gd name="connsiteX111" fmla="*/ 109351 w 983371"/>
                <a:gd name="connsiteY111" fmla="*/ 570270 h 570275"/>
                <a:gd name="connsiteX112" fmla="*/ 99115 w 983371"/>
                <a:gd name="connsiteY112" fmla="*/ 561506 h 570275"/>
                <a:gd name="connsiteX113" fmla="*/ 95478 w 983371"/>
                <a:gd name="connsiteY113" fmla="*/ 518224 h 570275"/>
                <a:gd name="connsiteX114" fmla="*/ 90360 w 983371"/>
                <a:gd name="connsiteY114" fmla="*/ 499887 h 570275"/>
                <a:gd name="connsiteX115" fmla="*/ 72851 w 983371"/>
                <a:gd name="connsiteY115" fmla="*/ 491932 h 570275"/>
                <a:gd name="connsiteX116" fmla="*/ 62076 w 983371"/>
                <a:gd name="connsiteY116" fmla="*/ 507977 h 570275"/>
                <a:gd name="connsiteX117" fmla="*/ 69619 w 983371"/>
                <a:gd name="connsiteY117" fmla="*/ 568922 h 57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983371" h="570275">
                  <a:moveTo>
                    <a:pt x="69619" y="568922"/>
                  </a:moveTo>
                  <a:cubicBezTo>
                    <a:pt x="11165" y="565551"/>
                    <a:pt x="-18332" y="505820"/>
                    <a:pt x="12242" y="454583"/>
                  </a:cubicBezTo>
                  <a:cubicBezTo>
                    <a:pt x="23017" y="436515"/>
                    <a:pt x="39584" y="426537"/>
                    <a:pt x="58170" y="418852"/>
                  </a:cubicBezTo>
                  <a:cubicBezTo>
                    <a:pt x="79855" y="409952"/>
                    <a:pt x="102617" y="404964"/>
                    <a:pt x="125379" y="399975"/>
                  </a:cubicBezTo>
                  <a:cubicBezTo>
                    <a:pt x="131978" y="398492"/>
                    <a:pt x="134403" y="400649"/>
                    <a:pt x="136288" y="407121"/>
                  </a:cubicBezTo>
                  <a:cubicBezTo>
                    <a:pt x="141272" y="424784"/>
                    <a:pt x="147063" y="442313"/>
                    <a:pt x="152989" y="459706"/>
                  </a:cubicBezTo>
                  <a:cubicBezTo>
                    <a:pt x="156626" y="470493"/>
                    <a:pt x="164303" y="474403"/>
                    <a:pt x="173192" y="471032"/>
                  </a:cubicBezTo>
                  <a:cubicBezTo>
                    <a:pt x="182351" y="467527"/>
                    <a:pt x="185045" y="460380"/>
                    <a:pt x="181543" y="449324"/>
                  </a:cubicBezTo>
                  <a:cubicBezTo>
                    <a:pt x="176290" y="432739"/>
                    <a:pt x="171307" y="416155"/>
                    <a:pt x="165785" y="399705"/>
                  </a:cubicBezTo>
                  <a:cubicBezTo>
                    <a:pt x="164168" y="394716"/>
                    <a:pt x="164438" y="392154"/>
                    <a:pt x="170364" y="391076"/>
                  </a:cubicBezTo>
                  <a:cubicBezTo>
                    <a:pt x="192453" y="386626"/>
                    <a:pt x="214541" y="381637"/>
                    <a:pt x="237438" y="376648"/>
                  </a:cubicBezTo>
                  <a:cubicBezTo>
                    <a:pt x="240670" y="392289"/>
                    <a:pt x="240940" y="408334"/>
                    <a:pt x="241748" y="424380"/>
                  </a:cubicBezTo>
                  <a:cubicBezTo>
                    <a:pt x="242286" y="434897"/>
                    <a:pt x="248751" y="440964"/>
                    <a:pt x="257506" y="440560"/>
                  </a:cubicBezTo>
                  <a:cubicBezTo>
                    <a:pt x="266126" y="440155"/>
                    <a:pt x="272321" y="433009"/>
                    <a:pt x="272456" y="423166"/>
                  </a:cubicBezTo>
                  <a:cubicBezTo>
                    <a:pt x="272456" y="420335"/>
                    <a:pt x="272321" y="417503"/>
                    <a:pt x="272052" y="414672"/>
                  </a:cubicBezTo>
                  <a:cubicBezTo>
                    <a:pt x="270975" y="401593"/>
                    <a:pt x="270436" y="388514"/>
                    <a:pt x="268416" y="375705"/>
                  </a:cubicBezTo>
                  <a:cubicBezTo>
                    <a:pt x="267338" y="368693"/>
                    <a:pt x="269628" y="366536"/>
                    <a:pt x="275554" y="364783"/>
                  </a:cubicBezTo>
                  <a:cubicBezTo>
                    <a:pt x="303299" y="356288"/>
                    <a:pt x="330506" y="346311"/>
                    <a:pt x="357443" y="335524"/>
                  </a:cubicBezTo>
                  <a:cubicBezTo>
                    <a:pt x="363100" y="333232"/>
                    <a:pt x="365659" y="334985"/>
                    <a:pt x="368353" y="339569"/>
                  </a:cubicBezTo>
                  <a:cubicBezTo>
                    <a:pt x="374144" y="349682"/>
                    <a:pt x="380070" y="359659"/>
                    <a:pt x="386266" y="369637"/>
                  </a:cubicBezTo>
                  <a:cubicBezTo>
                    <a:pt x="391923" y="378671"/>
                    <a:pt x="399600" y="381368"/>
                    <a:pt x="407546" y="377323"/>
                  </a:cubicBezTo>
                  <a:cubicBezTo>
                    <a:pt x="416032" y="372873"/>
                    <a:pt x="418187" y="364783"/>
                    <a:pt x="412799" y="354536"/>
                  </a:cubicBezTo>
                  <a:cubicBezTo>
                    <a:pt x="407816" y="345232"/>
                    <a:pt x="402024" y="336198"/>
                    <a:pt x="396637" y="327164"/>
                  </a:cubicBezTo>
                  <a:cubicBezTo>
                    <a:pt x="393943" y="322715"/>
                    <a:pt x="393000" y="319479"/>
                    <a:pt x="399331" y="316647"/>
                  </a:cubicBezTo>
                  <a:cubicBezTo>
                    <a:pt x="425460" y="304917"/>
                    <a:pt x="450377" y="290759"/>
                    <a:pt x="474755" y="275927"/>
                  </a:cubicBezTo>
                  <a:cubicBezTo>
                    <a:pt x="480951" y="272152"/>
                    <a:pt x="482567" y="273770"/>
                    <a:pt x="485799" y="279028"/>
                  </a:cubicBezTo>
                  <a:cubicBezTo>
                    <a:pt x="490783" y="287523"/>
                    <a:pt x="496574" y="295613"/>
                    <a:pt x="502500" y="303434"/>
                  </a:cubicBezTo>
                  <a:cubicBezTo>
                    <a:pt x="508561" y="311389"/>
                    <a:pt x="518124" y="313141"/>
                    <a:pt x="524724" y="308018"/>
                  </a:cubicBezTo>
                  <a:cubicBezTo>
                    <a:pt x="531997" y="302355"/>
                    <a:pt x="533074" y="293860"/>
                    <a:pt x="527283" y="285366"/>
                  </a:cubicBezTo>
                  <a:cubicBezTo>
                    <a:pt x="522165" y="277815"/>
                    <a:pt x="517181" y="270129"/>
                    <a:pt x="511659" y="262714"/>
                  </a:cubicBezTo>
                  <a:cubicBezTo>
                    <a:pt x="507753" y="257320"/>
                    <a:pt x="508831" y="254623"/>
                    <a:pt x="514487" y="251118"/>
                  </a:cubicBezTo>
                  <a:cubicBezTo>
                    <a:pt x="526609" y="243837"/>
                    <a:pt x="538462" y="236151"/>
                    <a:pt x="549775" y="227657"/>
                  </a:cubicBezTo>
                  <a:cubicBezTo>
                    <a:pt x="556779" y="222398"/>
                    <a:pt x="560146" y="222533"/>
                    <a:pt x="564860" y="230623"/>
                  </a:cubicBezTo>
                  <a:cubicBezTo>
                    <a:pt x="573076" y="244511"/>
                    <a:pt x="582639" y="257725"/>
                    <a:pt x="592067" y="270938"/>
                  </a:cubicBezTo>
                  <a:cubicBezTo>
                    <a:pt x="599070" y="280647"/>
                    <a:pt x="607825" y="282534"/>
                    <a:pt x="615637" y="276871"/>
                  </a:cubicBezTo>
                  <a:cubicBezTo>
                    <a:pt x="623449" y="271073"/>
                    <a:pt x="623853" y="262444"/>
                    <a:pt x="616714" y="252736"/>
                  </a:cubicBezTo>
                  <a:cubicBezTo>
                    <a:pt x="606748" y="239118"/>
                    <a:pt x="597320" y="224960"/>
                    <a:pt x="588296" y="210533"/>
                  </a:cubicBezTo>
                  <a:cubicBezTo>
                    <a:pt x="585332" y="205679"/>
                    <a:pt x="584794" y="203386"/>
                    <a:pt x="590046" y="199611"/>
                  </a:cubicBezTo>
                  <a:cubicBezTo>
                    <a:pt x="613482" y="183161"/>
                    <a:pt x="636379" y="166172"/>
                    <a:pt x="659545" y="149318"/>
                  </a:cubicBezTo>
                  <a:cubicBezTo>
                    <a:pt x="663585" y="146352"/>
                    <a:pt x="666952" y="145812"/>
                    <a:pt x="671936" y="148239"/>
                  </a:cubicBezTo>
                  <a:cubicBezTo>
                    <a:pt x="687425" y="155925"/>
                    <a:pt x="700759" y="165903"/>
                    <a:pt x="710995" y="179925"/>
                  </a:cubicBezTo>
                  <a:cubicBezTo>
                    <a:pt x="717729" y="189364"/>
                    <a:pt x="726214" y="191791"/>
                    <a:pt x="733487" y="186937"/>
                  </a:cubicBezTo>
                  <a:cubicBezTo>
                    <a:pt x="742107" y="181139"/>
                    <a:pt x="743185" y="172375"/>
                    <a:pt x="736316" y="161992"/>
                  </a:cubicBezTo>
                  <a:cubicBezTo>
                    <a:pt x="727292" y="148509"/>
                    <a:pt x="715439" y="138127"/>
                    <a:pt x="701701" y="129767"/>
                  </a:cubicBezTo>
                  <a:cubicBezTo>
                    <a:pt x="695910" y="126261"/>
                    <a:pt x="693486" y="124104"/>
                    <a:pt x="700759" y="119250"/>
                  </a:cubicBezTo>
                  <a:cubicBezTo>
                    <a:pt x="728235" y="100643"/>
                    <a:pt x="755441" y="81766"/>
                    <a:pt x="782513" y="62485"/>
                  </a:cubicBezTo>
                  <a:cubicBezTo>
                    <a:pt x="787362" y="59114"/>
                    <a:pt x="789652" y="59923"/>
                    <a:pt x="793692" y="63563"/>
                  </a:cubicBezTo>
                  <a:cubicBezTo>
                    <a:pt x="807026" y="75833"/>
                    <a:pt x="819148" y="89047"/>
                    <a:pt x="830057" y="103340"/>
                  </a:cubicBezTo>
                  <a:cubicBezTo>
                    <a:pt x="837465" y="113048"/>
                    <a:pt x="845950" y="115070"/>
                    <a:pt x="853493" y="109407"/>
                  </a:cubicBezTo>
                  <a:cubicBezTo>
                    <a:pt x="861305" y="103474"/>
                    <a:pt x="861843" y="94845"/>
                    <a:pt x="854840" y="85137"/>
                  </a:cubicBezTo>
                  <a:cubicBezTo>
                    <a:pt x="844873" y="71384"/>
                    <a:pt x="833694" y="58709"/>
                    <a:pt x="821034" y="47249"/>
                  </a:cubicBezTo>
                  <a:cubicBezTo>
                    <a:pt x="816454" y="43069"/>
                    <a:pt x="814703" y="41046"/>
                    <a:pt x="821707" y="37001"/>
                  </a:cubicBezTo>
                  <a:cubicBezTo>
                    <a:pt x="842718" y="24596"/>
                    <a:pt x="862921" y="11113"/>
                    <a:pt x="885548" y="1540"/>
                  </a:cubicBezTo>
                  <a:cubicBezTo>
                    <a:pt x="892956" y="-1561"/>
                    <a:pt x="896188" y="-213"/>
                    <a:pt x="897939" y="7742"/>
                  </a:cubicBezTo>
                  <a:cubicBezTo>
                    <a:pt x="899960" y="17046"/>
                    <a:pt x="902788" y="26214"/>
                    <a:pt x="905751" y="35248"/>
                  </a:cubicBezTo>
                  <a:cubicBezTo>
                    <a:pt x="908984" y="45091"/>
                    <a:pt x="916661" y="49676"/>
                    <a:pt x="925011" y="47383"/>
                  </a:cubicBezTo>
                  <a:cubicBezTo>
                    <a:pt x="933900" y="44822"/>
                    <a:pt x="938345" y="36597"/>
                    <a:pt x="935517" y="26214"/>
                  </a:cubicBezTo>
                  <a:cubicBezTo>
                    <a:pt x="933496" y="18799"/>
                    <a:pt x="930533" y="11652"/>
                    <a:pt x="927570" y="3158"/>
                  </a:cubicBezTo>
                  <a:cubicBezTo>
                    <a:pt x="933631" y="3293"/>
                    <a:pt x="936729" y="6259"/>
                    <a:pt x="939827" y="8686"/>
                  </a:cubicBezTo>
                  <a:cubicBezTo>
                    <a:pt x="957875" y="22709"/>
                    <a:pt x="974306" y="38080"/>
                    <a:pt x="981714" y="60732"/>
                  </a:cubicBezTo>
                  <a:cubicBezTo>
                    <a:pt x="986832" y="76238"/>
                    <a:pt x="979559" y="99834"/>
                    <a:pt x="967303" y="110216"/>
                  </a:cubicBezTo>
                  <a:cubicBezTo>
                    <a:pt x="962589" y="114126"/>
                    <a:pt x="961377" y="110621"/>
                    <a:pt x="959356" y="107924"/>
                  </a:cubicBezTo>
                  <a:cubicBezTo>
                    <a:pt x="948851" y="94036"/>
                    <a:pt x="937402" y="81227"/>
                    <a:pt x="924742" y="69361"/>
                  </a:cubicBezTo>
                  <a:cubicBezTo>
                    <a:pt x="918412" y="63429"/>
                    <a:pt x="911408" y="61406"/>
                    <a:pt x="903731" y="66665"/>
                  </a:cubicBezTo>
                  <a:cubicBezTo>
                    <a:pt x="894976" y="72597"/>
                    <a:pt x="894572" y="82980"/>
                    <a:pt x="903057" y="91204"/>
                  </a:cubicBezTo>
                  <a:cubicBezTo>
                    <a:pt x="914102" y="101991"/>
                    <a:pt x="924877" y="113182"/>
                    <a:pt x="934305" y="125587"/>
                  </a:cubicBezTo>
                  <a:cubicBezTo>
                    <a:pt x="938480" y="131115"/>
                    <a:pt x="938076" y="134217"/>
                    <a:pt x="932015" y="137857"/>
                  </a:cubicBezTo>
                  <a:cubicBezTo>
                    <a:pt x="899690" y="157543"/>
                    <a:pt x="868039" y="178038"/>
                    <a:pt x="837869" y="200825"/>
                  </a:cubicBezTo>
                  <a:cubicBezTo>
                    <a:pt x="832617" y="204735"/>
                    <a:pt x="830731" y="202982"/>
                    <a:pt x="827364" y="198263"/>
                  </a:cubicBezTo>
                  <a:cubicBezTo>
                    <a:pt x="814434" y="179790"/>
                    <a:pt x="801100" y="161588"/>
                    <a:pt x="787766" y="143385"/>
                  </a:cubicBezTo>
                  <a:cubicBezTo>
                    <a:pt x="782917" y="136778"/>
                    <a:pt x="776587" y="133408"/>
                    <a:pt x="768371" y="136778"/>
                  </a:cubicBezTo>
                  <a:cubicBezTo>
                    <a:pt x="761906" y="139340"/>
                    <a:pt x="758539" y="144464"/>
                    <a:pt x="758539" y="151610"/>
                  </a:cubicBezTo>
                  <a:cubicBezTo>
                    <a:pt x="758404" y="156329"/>
                    <a:pt x="761367" y="159431"/>
                    <a:pt x="763926" y="162801"/>
                  </a:cubicBezTo>
                  <a:cubicBezTo>
                    <a:pt x="776452" y="180330"/>
                    <a:pt x="789113" y="197723"/>
                    <a:pt x="801908" y="215117"/>
                  </a:cubicBezTo>
                  <a:cubicBezTo>
                    <a:pt x="806487" y="221319"/>
                    <a:pt x="806083" y="225365"/>
                    <a:pt x="799484" y="230488"/>
                  </a:cubicBezTo>
                  <a:cubicBezTo>
                    <a:pt x="777395" y="248017"/>
                    <a:pt x="755711" y="266219"/>
                    <a:pt x="734161" y="284422"/>
                  </a:cubicBezTo>
                  <a:cubicBezTo>
                    <a:pt x="729043" y="288737"/>
                    <a:pt x="726349" y="289546"/>
                    <a:pt x="721904" y="283208"/>
                  </a:cubicBezTo>
                  <a:cubicBezTo>
                    <a:pt x="712207" y="269320"/>
                    <a:pt x="702510" y="255432"/>
                    <a:pt x="694294" y="240601"/>
                  </a:cubicBezTo>
                  <a:cubicBezTo>
                    <a:pt x="688367" y="229814"/>
                    <a:pt x="679209" y="225904"/>
                    <a:pt x="671128" y="230758"/>
                  </a:cubicBezTo>
                  <a:cubicBezTo>
                    <a:pt x="662508" y="235882"/>
                    <a:pt x="661430" y="244376"/>
                    <a:pt x="667491" y="255702"/>
                  </a:cubicBezTo>
                  <a:cubicBezTo>
                    <a:pt x="676515" y="272556"/>
                    <a:pt x="687155" y="288332"/>
                    <a:pt x="698873" y="303434"/>
                  </a:cubicBezTo>
                  <a:cubicBezTo>
                    <a:pt x="702510" y="308153"/>
                    <a:pt x="702644" y="310580"/>
                    <a:pt x="697930" y="314355"/>
                  </a:cubicBezTo>
                  <a:cubicBezTo>
                    <a:pt x="652810" y="351165"/>
                    <a:pt x="603784" y="381637"/>
                    <a:pt x="550449" y="405098"/>
                  </a:cubicBezTo>
                  <a:cubicBezTo>
                    <a:pt x="544657" y="407660"/>
                    <a:pt x="541425" y="407660"/>
                    <a:pt x="538057" y="401323"/>
                  </a:cubicBezTo>
                  <a:cubicBezTo>
                    <a:pt x="526878" y="380963"/>
                    <a:pt x="509639" y="365457"/>
                    <a:pt x="493476" y="349277"/>
                  </a:cubicBezTo>
                  <a:cubicBezTo>
                    <a:pt x="486473" y="342266"/>
                    <a:pt x="476641" y="342535"/>
                    <a:pt x="470714" y="348738"/>
                  </a:cubicBezTo>
                  <a:cubicBezTo>
                    <a:pt x="464653" y="355075"/>
                    <a:pt x="465058" y="364109"/>
                    <a:pt x="472331" y="371525"/>
                  </a:cubicBezTo>
                  <a:cubicBezTo>
                    <a:pt x="484452" y="383929"/>
                    <a:pt x="496843" y="395930"/>
                    <a:pt x="507214" y="409818"/>
                  </a:cubicBezTo>
                  <a:cubicBezTo>
                    <a:pt x="515026" y="420200"/>
                    <a:pt x="514622" y="421144"/>
                    <a:pt x="503174" y="426267"/>
                  </a:cubicBezTo>
                  <a:cubicBezTo>
                    <a:pt x="473139" y="439616"/>
                    <a:pt x="444585" y="455931"/>
                    <a:pt x="416705" y="473325"/>
                  </a:cubicBezTo>
                  <a:cubicBezTo>
                    <a:pt x="411452" y="476561"/>
                    <a:pt x="409297" y="476426"/>
                    <a:pt x="406469" y="470628"/>
                  </a:cubicBezTo>
                  <a:cubicBezTo>
                    <a:pt x="395021" y="447032"/>
                    <a:pt x="376299" y="428020"/>
                    <a:pt x="364312" y="404694"/>
                  </a:cubicBezTo>
                  <a:cubicBezTo>
                    <a:pt x="360541" y="397278"/>
                    <a:pt x="350440" y="395795"/>
                    <a:pt x="343840" y="400110"/>
                  </a:cubicBezTo>
                  <a:cubicBezTo>
                    <a:pt x="336163" y="405233"/>
                    <a:pt x="334277" y="412514"/>
                    <a:pt x="338183" y="420470"/>
                  </a:cubicBezTo>
                  <a:cubicBezTo>
                    <a:pt x="343840" y="432200"/>
                    <a:pt x="351248" y="443122"/>
                    <a:pt x="359329" y="453369"/>
                  </a:cubicBezTo>
                  <a:cubicBezTo>
                    <a:pt x="367410" y="463751"/>
                    <a:pt x="374548" y="474673"/>
                    <a:pt x="380340" y="486404"/>
                  </a:cubicBezTo>
                  <a:cubicBezTo>
                    <a:pt x="382495" y="490718"/>
                    <a:pt x="382899" y="494224"/>
                    <a:pt x="377781" y="496786"/>
                  </a:cubicBezTo>
                  <a:cubicBezTo>
                    <a:pt x="366467" y="502584"/>
                    <a:pt x="355153" y="508381"/>
                    <a:pt x="343975" y="514449"/>
                  </a:cubicBezTo>
                  <a:cubicBezTo>
                    <a:pt x="339395" y="517011"/>
                    <a:pt x="337106" y="515528"/>
                    <a:pt x="335085" y="510943"/>
                  </a:cubicBezTo>
                  <a:cubicBezTo>
                    <a:pt x="330371" y="500291"/>
                    <a:pt x="323906" y="490448"/>
                    <a:pt x="316768" y="481280"/>
                  </a:cubicBezTo>
                  <a:cubicBezTo>
                    <a:pt x="310168" y="472785"/>
                    <a:pt x="300875" y="470358"/>
                    <a:pt x="293871" y="475347"/>
                  </a:cubicBezTo>
                  <a:cubicBezTo>
                    <a:pt x="285790" y="481010"/>
                    <a:pt x="285386" y="489639"/>
                    <a:pt x="291986" y="499482"/>
                  </a:cubicBezTo>
                  <a:cubicBezTo>
                    <a:pt x="297104" y="507033"/>
                    <a:pt x="301548" y="515123"/>
                    <a:pt x="306532" y="522809"/>
                  </a:cubicBezTo>
                  <a:cubicBezTo>
                    <a:pt x="309764" y="527663"/>
                    <a:pt x="310034" y="530494"/>
                    <a:pt x="303434" y="532517"/>
                  </a:cubicBezTo>
                  <a:cubicBezTo>
                    <a:pt x="287541" y="537506"/>
                    <a:pt x="271917" y="542899"/>
                    <a:pt x="256294" y="548562"/>
                  </a:cubicBezTo>
                  <a:cubicBezTo>
                    <a:pt x="249155" y="551124"/>
                    <a:pt x="246192" y="548967"/>
                    <a:pt x="244307" y="541820"/>
                  </a:cubicBezTo>
                  <a:cubicBezTo>
                    <a:pt x="241748" y="531573"/>
                    <a:pt x="238246" y="521460"/>
                    <a:pt x="235148" y="511348"/>
                  </a:cubicBezTo>
                  <a:cubicBezTo>
                    <a:pt x="231781" y="500291"/>
                    <a:pt x="223834" y="495033"/>
                    <a:pt x="214810" y="497999"/>
                  </a:cubicBezTo>
                  <a:cubicBezTo>
                    <a:pt x="205652" y="500966"/>
                    <a:pt x="202150" y="509460"/>
                    <a:pt x="205382" y="520517"/>
                  </a:cubicBezTo>
                  <a:cubicBezTo>
                    <a:pt x="208480" y="531034"/>
                    <a:pt x="211443" y="541551"/>
                    <a:pt x="214810" y="552068"/>
                  </a:cubicBezTo>
                  <a:cubicBezTo>
                    <a:pt x="216427" y="556922"/>
                    <a:pt x="215618" y="558675"/>
                    <a:pt x="210231" y="559753"/>
                  </a:cubicBezTo>
                  <a:cubicBezTo>
                    <a:pt x="176829" y="566090"/>
                    <a:pt x="143292" y="569866"/>
                    <a:pt x="109351" y="570270"/>
                  </a:cubicBezTo>
                  <a:cubicBezTo>
                    <a:pt x="102347" y="570405"/>
                    <a:pt x="99654" y="567843"/>
                    <a:pt x="99115" y="561506"/>
                  </a:cubicBezTo>
                  <a:cubicBezTo>
                    <a:pt x="97903" y="547079"/>
                    <a:pt x="97229" y="532652"/>
                    <a:pt x="95478" y="518224"/>
                  </a:cubicBezTo>
                  <a:cubicBezTo>
                    <a:pt x="94805" y="512022"/>
                    <a:pt x="92919" y="505685"/>
                    <a:pt x="90360" y="499887"/>
                  </a:cubicBezTo>
                  <a:cubicBezTo>
                    <a:pt x="87128" y="492471"/>
                    <a:pt x="80528" y="489639"/>
                    <a:pt x="72851" y="491932"/>
                  </a:cubicBezTo>
                  <a:cubicBezTo>
                    <a:pt x="65309" y="494224"/>
                    <a:pt x="59921" y="500561"/>
                    <a:pt x="62076" y="507977"/>
                  </a:cubicBezTo>
                  <a:cubicBezTo>
                    <a:pt x="68541" y="527932"/>
                    <a:pt x="65578" y="548427"/>
                    <a:pt x="69619" y="568922"/>
                  </a:cubicBezTo>
                  <a:close/>
                </a:path>
              </a:pathLst>
            </a:custGeom>
            <a:solidFill>
              <a:srgbClr val="F8BBAA"/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aphique 2">
            <a:extLst>
              <a:ext uri="{FF2B5EF4-FFF2-40B4-BE49-F238E27FC236}">
                <a16:creationId xmlns:a16="http://schemas.microsoft.com/office/drawing/2014/main" id="{2AE8398C-50AF-1035-7090-72F7D0BB5FA3}"/>
              </a:ext>
            </a:extLst>
          </p:cNvPr>
          <p:cNvGrpSpPr/>
          <p:nvPr/>
        </p:nvGrpSpPr>
        <p:grpSpPr>
          <a:xfrm>
            <a:off x="1423651" y="2827607"/>
            <a:ext cx="605528" cy="403246"/>
            <a:chOff x="825494" y="2894475"/>
            <a:chExt cx="605528" cy="403246"/>
          </a:xfrm>
        </p:grpSpPr>
        <p:sp>
          <p:nvSpPr>
            <p:cNvPr id="129" name="Forme libre 445">
              <a:extLst>
                <a:ext uri="{FF2B5EF4-FFF2-40B4-BE49-F238E27FC236}">
                  <a16:creationId xmlns:a16="http://schemas.microsoft.com/office/drawing/2014/main" id="{4BF73710-AD59-79C7-5B8A-5778B0E44338}"/>
                </a:ext>
              </a:extLst>
            </p:cNvPr>
            <p:cNvSpPr/>
            <p:nvPr/>
          </p:nvSpPr>
          <p:spPr>
            <a:xfrm>
              <a:off x="825494" y="2894475"/>
              <a:ext cx="605528" cy="403246"/>
            </a:xfrm>
            <a:custGeom>
              <a:avLst/>
              <a:gdLst>
                <a:gd name="connsiteX0" fmla="*/ 12625 w 605528"/>
                <a:gd name="connsiteY0" fmla="*/ 312350 h 403246"/>
                <a:gd name="connsiteX1" fmla="*/ 20706 w 605528"/>
                <a:gd name="connsiteY1" fmla="*/ 241427 h 403246"/>
                <a:gd name="connsiteX2" fmla="*/ 40639 w 605528"/>
                <a:gd name="connsiteY2" fmla="*/ 227944 h 403246"/>
                <a:gd name="connsiteX3" fmla="*/ 174113 w 605528"/>
                <a:gd name="connsiteY3" fmla="*/ 133290 h 403246"/>
                <a:gd name="connsiteX4" fmla="*/ 270414 w 605528"/>
                <a:gd name="connsiteY4" fmla="*/ 68300 h 403246"/>
                <a:gd name="connsiteX5" fmla="*/ 465709 w 605528"/>
                <a:gd name="connsiteY5" fmla="*/ 5467 h 403246"/>
                <a:gd name="connsiteX6" fmla="*/ 504499 w 605528"/>
                <a:gd name="connsiteY6" fmla="*/ 613 h 403246"/>
                <a:gd name="connsiteX7" fmla="*/ 588004 w 605528"/>
                <a:gd name="connsiteY7" fmla="*/ 44030 h 403246"/>
                <a:gd name="connsiteX8" fmla="*/ 603493 w 605528"/>
                <a:gd name="connsiteY8" fmla="*/ 123177 h 403246"/>
                <a:gd name="connsiteX9" fmla="*/ 564434 w 605528"/>
                <a:gd name="connsiteY9" fmla="*/ 181291 h 403246"/>
                <a:gd name="connsiteX10" fmla="*/ 444833 w 605528"/>
                <a:gd name="connsiteY10" fmla="*/ 232393 h 403246"/>
                <a:gd name="connsiteX11" fmla="*/ 387995 w 605528"/>
                <a:gd name="connsiteY11" fmla="*/ 252079 h 403246"/>
                <a:gd name="connsiteX12" fmla="*/ 318228 w 605528"/>
                <a:gd name="connsiteY12" fmla="*/ 282551 h 403246"/>
                <a:gd name="connsiteX13" fmla="*/ 146637 w 605528"/>
                <a:gd name="connsiteY13" fmla="*/ 393520 h 403246"/>
                <a:gd name="connsiteX14" fmla="*/ 83874 w 605528"/>
                <a:gd name="connsiteY14" fmla="*/ 388396 h 403246"/>
                <a:gd name="connsiteX15" fmla="*/ 12625 w 605528"/>
                <a:gd name="connsiteY15" fmla="*/ 312350 h 403246"/>
                <a:gd name="connsiteX16" fmla="*/ 103403 w 605528"/>
                <a:gd name="connsiteY16" fmla="*/ 390823 h 403246"/>
                <a:gd name="connsiteX17" fmla="*/ 117006 w 605528"/>
                <a:gd name="connsiteY17" fmla="*/ 393924 h 403246"/>
                <a:gd name="connsiteX18" fmla="*/ 113909 w 605528"/>
                <a:gd name="connsiteY18" fmla="*/ 387183 h 403246"/>
                <a:gd name="connsiteX19" fmla="*/ 92359 w 605528"/>
                <a:gd name="connsiteY19" fmla="*/ 362508 h 403246"/>
                <a:gd name="connsiteX20" fmla="*/ 90608 w 605528"/>
                <a:gd name="connsiteY20" fmla="*/ 349969 h 403246"/>
                <a:gd name="connsiteX21" fmla="*/ 100036 w 605528"/>
                <a:gd name="connsiteY21" fmla="*/ 349160 h 403246"/>
                <a:gd name="connsiteX22" fmla="*/ 126030 w 605528"/>
                <a:gd name="connsiteY22" fmla="*/ 378149 h 403246"/>
                <a:gd name="connsiteX23" fmla="*/ 136267 w 605528"/>
                <a:gd name="connsiteY23" fmla="*/ 380980 h 403246"/>
                <a:gd name="connsiteX24" fmla="*/ 220850 w 605528"/>
                <a:gd name="connsiteY24" fmla="*/ 319631 h 403246"/>
                <a:gd name="connsiteX25" fmla="*/ 222196 w 605528"/>
                <a:gd name="connsiteY25" fmla="*/ 311541 h 403246"/>
                <a:gd name="connsiteX26" fmla="*/ 197953 w 605528"/>
                <a:gd name="connsiteY26" fmla="*/ 280934 h 403246"/>
                <a:gd name="connsiteX27" fmla="*/ 196471 w 605528"/>
                <a:gd name="connsiteY27" fmla="*/ 267450 h 403246"/>
                <a:gd name="connsiteX28" fmla="*/ 209805 w 605528"/>
                <a:gd name="connsiteY28" fmla="*/ 271225 h 403246"/>
                <a:gd name="connsiteX29" fmla="*/ 232433 w 605528"/>
                <a:gd name="connsiteY29" fmla="*/ 300484 h 403246"/>
                <a:gd name="connsiteX30" fmla="*/ 247113 w 605528"/>
                <a:gd name="connsiteY30" fmla="*/ 304125 h 403246"/>
                <a:gd name="connsiteX31" fmla="*/ 333717 w 605528"/>
                <a:gd name="connsiteY31" fmla="*/ 259764 h 403246"/>
                <a:gd name="connsiteX32" fmla="*/ 339373 w 605528"/>
                <a:gd name="connsiteY32" fmla="*/ 246820 h 403246"/>
                <a:gd name="connsiteX33" fmla="*/ 328060 w 605528"/>
                <a:gd name="connsiteY33" fmla="*/ 197336 h 403246"/>
                <a:gd name="connsiteX34" fmla="*/ 335333 w 605528"/>
                <a:gd name="connsiteY34" fmla="*/ 185606 h 403246"/>
                <a:gd name="connsiteX35" fmla="*/ 343145 w 605528"/>
                <a:gd name="connsiteY35" fmla="*/ 194639 h 403246"/>
                <a:gd name="connsiteX36" fmla="*/ 353112 w 605528"/>
                <a:gd name="connsiteY36" fmla="*/ 241157 h 403246"/>
                <a:gd name="connsiteX37" fmla="*/ 363482 w 605528"/>
                <a:gd name="connsiteY37" fmla="*/ 246686 h 403246"/>
                <a:gd name="connsiteX38" fmla="*/ 435809 w 605528"/>
                <a:gd name="connsiteY38" fmla="*/ 219854 h 403246"/>
                <a:gd name="connsiteX39" fmla="*/ 439715 w 605528"/>
                <a:gd name="connsiteY39" fmla="*/ 212033 h 403246"/>
                <a:gd name="connsiteX40" fmla="*/ 433519 w 605528"/>
                <a:gd name="connsiteY40" fmla="*/ 196258 h 403246"/>
                <a:gd name="connsiteX41" fmla="*/ 413451 w 605528"/>
                <a:gd name="connsiteY41" fmla="*/ 155268 h 403246"/>
                <a:gd name="connsiteX42" fmla="*/ 416953 w 605528"/>
                <a:gd name="connsiteY42" fmla="*/ 142593 h 403246"/>
                <a:gd name="connsiteX43" fmla="*/ 426650 w 605528"/>
                <a:gd name="connsiteY43" fmla="*/ 148257 h 403246"/>
                <a:gd name="connsiteX44" fmla="*/ 453857 w 605528"/>
                <a:gd name="connsiteY44" fmla="*/ 205696 h 403246"/>
                <a:gd name="connsiteX45" fmla="*/ 464362 w 605528"/>
                <a:gd name="connsiteY45" fmla="*/ 210011 h 403246"/>
                <a:gd name="connsiteX46" fmla="*/ 552178 w 605528"/>
                <a:gd name="connsiteY46" fmla="*/ 169695 h 403246"/>
                <a:gd name="connsiteX47" fmla="*/ 586119 w 605528"/>
                <a:gd name="connsiteY47" fmla="*/ 120481 h 403246"/>
                <a:gd name="connsiteX48" fmla="*/ 491704 w 605528"/>
                <a:gd name="connsiteY48" fmla="*/ 18816 h 403246"/>
                <a:gd name="connsiteX49" fmla="*/ 508944 w 605528"/>
                <a:gd name="connsiteY49" fmla="*/ 82997 h 403246"/>
                <a:gd name="connsiteX50" fmla="*/ 505038 w 605528"/>
                <a:gd name="connsiteY50" fmla="*/ 94458 h 403246"/>
                <a:gd name="connsiteX51" fmla="*/ 493859 w 605528"/>
                <a:gd name="connsiteY51" fmla="*/ 87716 h 403246"/>
                <a:gd name="connsiteX52" fmla="*/ 479986 w 605528"/>
                <a:gd name="connsiteY52" fmla="*/ 30277 h 403246"/>
                <a:gd name="connsiteX53" fmla="*/ 465575 w 605528"/>
                <a:gd name="connsiteY53" fmla="*/ 20838 h 403246"/>
                <a:gd name="connsiteX54" fmla="*/ 353785 w 605528"/>
                <a:gd name="connsiteY54" fmla="*/ 47670 h 403246"/>
                <a:gd name="connsiteX55" fmla="*/ 350957 w 605528"/>
                <a:gd name="connsiteY55" fmla="*/ 60075 h 403246"/>
                <a:gd name="connsiteX56" fmla="*/ 366176 w 605528"/>
                <a:gd name="connsiteY56" fmla="*/ 94593 h 403246"/>
                <a:gd name="connsiteX57" fmla="*/ 363348 w 605528"/>
                <a:gd name="connsiteY57" fmla="*/ 106863 h 403246"/>
                <a:gd name="connsiteX58" fmla="*/ 351091 w 605528"/>
                <a:gd name="connsiteY58" fmla="*/ 97694 h 403246"/>
                <a:gd name="connsiteX59" fmla="*/ 338700 w 605528"/>
                <a:gd name="connsiteY59" fmla="*/ 70053 h 403246"/>
                <a:gd name="connsiteX60" fmla="*/ 322942 w 605528"/>
                <a:gd name="connsiteY60" fmla="*/ 60210 h 403246"/>
                <a:gd name="connsiteX61" fmla="*/ 304624 w 605528"/>
                <a:gd name="connsiteY61" fmla="*/ 68300 h 403246"/>
                <a:gd name="connsiteX62" fmla="*/ 264219 w 605528"/>
                <a:gd name="connsiteY62" fmla="*/ 89334 h 403246"/>
                <a:gd name="connsiteX63" fmla="*/ 262602 w 605528"/>
                <a:gd name="connsiteY63" fmla="*/ 100525 h 403246"/>
                <a:gd name="connsiteX64" fmla="*/ 284691 w 605528"/>
                <a:gd name="connsiteY64" fmla="*/ 127492 h 403246"/>
                <a:gd name="connsiteX65" fmla="*/ 286576 w 605528"/>
                <a:gd name="connsiteY65" fmla="*/ 140706 h 403246"/>
                <a:gd name="connsiteX66" fmla="*/ 273916 w 605528"/>
                <a:gd name="connsiteY66" fmla="*/ 138414 h 403246"/>
                <a:gd name="connsiteX67" fmla="*/ 248595 w 605528"/>
                <a:gd name="connsiteY67" fmla="*/ 105919 h 403246"/>
                <a:gd name="connsiteX68" fmla="*/ 239706 w 605528"/>
                <a:gd name="connsiteY68" fmla="*/ 103761 h 403246"/>
                <a:gd name="connsiteX69" fmla="*/ 201051 w 605528"/>
                <a:gd name="connsiteY69" fmla="*/ 131402 h 403246"/>
                <a:gd name="connsiteX70" fmla="*/ 198357 w 605528"/>
                <a:gd name="connsiteY70" fmla="*/ 151762 h 403246"/>
                <a:gd name="connsiteX71" fmla="*/ 227045 w 605528"/>
                <a:gd name="connsiteY71" fmla="*/ 185201 h 403246"/>
                <a:gd name="connsiteX72" fmla="*/ 247248 w 605528"/>
                <a:gd name="connsiteY72" fmla="*/ 208258 h 403246"/>
                <a:gd name="connsiteX73" fmla="*/ 247787 w 605528"/>
                <a:gd name="connsiteY73" fmla="*/ 221472 h 403246"/>
                <a:gd name="connsiteX74" fmla="*/ 235530 w 605528"/>
                <a:gd name="connsiteY74" fmla="*/ 218101 h 403246"/>
                <a:gd name="connsiteX75" fmla="*/ 230412 w 605528"/>
                <a:gd name="connsiteY75" fmla="*/ 211359 h 403246"/>
                <a:gd name="connsiteX76" fmla="*/ 181791 w 605528"/>
                <a:gd name="connsiteY76" fmla="*/ 152976 h 403246"/>
                <a:gd name="connsiteX77" fmla="*/ 172901 w 605528"/>
                <a:gd name="connsiteY77" fmla="*/ 153380 h 403246"/>
                <a:gd name="connsiteX78" fmla="*/ 87106 w 605528"/>
                <a:gd name="connsiteY78" fmla="*/ 216752 h 403246"/>
                <a:gd name="connsiteX79" fmla="*/ 72021 w 605528"/>
                <a:gd name="connsiteY79" fmla="*/ 229831 h 403246"/>
                <a:gd name="connsiteX80" fmla="*/ 88722 w 605528"/>
                <a:gd name="connsiteY80" fmla="*/ 250191 h 403246"/>
                <a:gd name="connsiteX81" fmla="*/ 120643 w 605528"/>
                <a:gd name="connsiteY81" fmla="*/ 277158 h 403246"/>
                <a:gd name="connsiteX82" fmla="*/ 127108 w 605528"/>
                <a:gd name="connsiteY82" fmla="*/ 290372 h 403246"/>
                <a:gd name="connsiteX83" fmla="*/ 116198 w 605528"/>
                <a:gd name="connsiteY83" fmla="*/ 291990 h 403246"/>
                <a:gd name="connsiteX84" fmla="*/ 62054 w 605528"/>
                <a:gd name="connsiteY84" fmla="*/ 240618 h 403246"/>
                <a:gd name="connsiteX85" fmla="*/ 57475 w 605528"/>
                <a:gd name="connsiteY85" fmla="*/ 236168 h 403246"/>
                <a:gd name="connsiteX86" fmla="*/ 51280 w 605528"/>
                <a:gd name="connsiteY86" fmla="*/ 238191 h 403246"/>
                <a:gd name="connsiteX87" fmla="*/ 36868 w 605528"/>
                <a:gd name="connsiteY87" fmla="*/ 247899 h 403246"/>
                <a:gd name="connsiteX88" fmla="*/ 23265 w 605528"/>
                <a:gd name="connsiteY88" fmla="*/ 269338 h 403246"/>
                <a:gd name="connsiteX89" fmla="*/ 103403 w 605528"/>
                <a:gd name="connsiteY89" fmla="*/ 390823 h 40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05528" h="403246">
                  <a:moveTo>
                    <a:pt x="12625" y="312350"/>
                  </a:moveTo>
                  <a:cubicBezTo>
                    <a:pt x="-7040" y="291316"/>
                    <a:pt x="-3268" y="257472"/>
                    <a:pt x="20706" y="241427"/>
                  </a:cubicBezTo>
                  <a:cubicBezTo>
                    <a:pt x="27036" y="237247"/>
                    <a:pt x="33636" y="232663"/>
                    <a:pt x="40639" y="227944"/>
                  </a:cubicBezTo>
                  <a:cubicBezTo>
                    <a:pt x="93167" y="192078"/>
                    <a:pt x="117006" y="179673"/>
                    <a:pt x="174113" y="133290"/>
                  </a:cubicBezTo>
                  <a:cubicBezTo>
                    <a:pt x="207246" y="106323"/>
                    <a:pt x="242803" y="82727"/>
                    <a:pt x="270414" y="68300"/>
                  </a:cubicBezTo>
                  <a:cubicBezTo>
                    <a:pt x="339239" y="33647"/>
                    <a:pt x="400925" y="14501"/>
                    <a:pt x="465709" y="5467"/>
                  </a:cubicBezTo>
                  <a:cubicBezTo>
                    <a:pt x="478639" y="3714"/>
                    <a:pt x="491569" y="2366"/>
                    <a:pt x="504499" y="613"/>
                  </a:cubicBezTo>
                  <a:cubicBezTo>
                    <a:pt x="537228" y="-3701"/>
                    <a:pt x="571303" y="15175"/>
                    <a:pt x="588004" y="44030"/>
                  </a:cubicBezTo>
                  <a:cubicBezTo>
                    <a:pt x="602281" y="68839"/>
                    <a:pt x="609285" y="94458"/>
                    <a:pt x="603493" y="123177"/>
                  </a:cubicBezTo>
                  <a:cubicBezTo>
                    <a:pt x="598510" y="148122"/>
                    <a:pt x="584907" y="166729"/>
                    <a:pt x="564434" y="181291"/>
                  </a:cubicBezTo>
                  <a:cubicBezTo>
                    <a:pt x="528204" y="207044"/>
                    <a:pt x="488471" y="223898"/>
                    <a:pt x="444833" y="232393"/>
                  </a:cubicBezTo>
                  <a:cubicBezTo>
                    <a:pt x="425169" y="236303"/>
                    <a:pt x="406582" y="244663"/>
                    <a:pt x="387995" y="252079"/>
                  </a:cubicBezTo>
                  <a:cubicBezTo>
                    <a:pt x="387995" y="252079"/>
                    <a:pt x="354189" y="264888"/>
                    <a:pt x="318228" y="282551"/>
                  </a:cubicBezTo>
                  <a:cubicBezTo>
                    <a:pt x="281054" y="300754"/>
                    <a:pt x="219503" y="337834"/>
                    <a:pt x="146637" y="393520"/>
                  </a:cubicBezTo>
                  <a:cubicBezTo>
                    <a:pt x="127512" y="408217"/>
                    <a:pt x="100305" y="406060"/>
                    <a:pt x="83874" y="388396"/>
                  </a:cubicBezTo>
                  <a:cubicBezTo>
                    <a:pt x="60034" y="363047"/>
                    <a:pt x="36329" y="337699"/>
                    <a:pt x="12625" y="312350"/>
                  </a:cubicBezTo>
                  <a:close/>
                  <a:moveTo>
                    <a:pt x="103403" y="390823"/>
                  </a:moveTo>
                  <a:cubicBezTo>
                    <a:pt x="104077" y="390554"/>
                    <a:pt x="116737" y="397026"/>
                    <a:pt x="117006" y="393924"/>
                  </a:cubicBezTo>
                  <a:cubicBezTo>
                    <a:pt x="117276" y="390958"/>
                    <a:pt x="115121" y="388396"/>
                    <a:pt x="113909" y="387183"/>
                  </a:cubicBezTo>
                  <a:cubicBezTo>
                    <a:pt x="106770" y="378958"/>
                    <a:pt x="99901" y="370463"/>
                    <a:pt x="92359" y="362508"/>
                  </a:cubicBezTo>
                  <a:cubicBezTo>
                    <a:pt x="88453" y="358328"/>
                    <a:pt x="86029" y="354553"/>
                    <a:pt x="90608" y="349969"/>
                  </a:cubicBezTo>
                  <a:cubicBezTo>
                    <a:pt x="93975" y="346598"/>
                    <a:pt x="97073" y="347272"/>
                    <a:pt x="100036" y="349160"/>
                  </a:cubicBezTo>
                  <a:cubicBezTo>
                    <a:pt x="110811" y="356441"/>
                    <a:pt x="119161" y="366958"/>
                    <a:pt x="126030" y="378149"/>
                  </a:cubicBezTo>
                  <a:cubicBezTo>
                    <a:pt x="129398" y="383677"/>
                    <a:pt x="132361" y="384216"/>
                    <a:pt x="136267" y="380980"/>
                  </a:cubicBezTo>
                  <a:cubicBezTo>
                    <a:pt x="163204" y="358733"/>
                    <a:pt x="191623" y="338508"/>
                    <a:pt x="220850" y="319631"/>
                  </a:cubicBezTo>
                  <a:cubicBezTo>
                    <a:pt x="224756" y="317069"/>
                    <a:pt x="225294" y="315316"/>
                    <a:pt x="222196" y="311541"/>
                  </a:cubicBezTo>
                  <a:cubicBezTo>
                    <a:pt x="213846" y="301563"/>
                    <a:pt x="206169" y="290911"/>
                    <a:pt x="197953" y="280934"/>
                  </a:cubicBezTo>
                  <a:cubicBezTo>
                    <a:pt x="194182" y="276484"/>
                    <a:pt x="190815" y="272169"/>
                    <a:pt x="196471" y="267450"/>
                  </a:cubicBezTo>
                  <a:cubicBezTo>
                    <a:pt x="201993" y="262866"/>
                    <a:pt x="206303" y="266776"/>
                    <a:pt x="209805" y="271225"/>
                  </a:cubicBezTo>
                  <a:cubicBezTo>
                    <a:pt x="217482" y="280934"/>
                    <a:pt x="224890" y="290642"/>
                    <a:pt x="232433" y="300484"/>
                  </a:cubicBezTo>
                  <a:cubicBezTo>
                    <a:pt x="236473" y="305743"/>
                    <a:pt x="239975" y="308035"/>
                    <a:pt x="247113" y="304125"/>
                  </a:cubicBezTo>
                  <a:cubicBezTo>
                    <a:pt x="275667" y="288619"/>
                    <a:pt x="303143" y="270956"/>
                    <a:pt x="333717" y="259764"/>
                  </a:cubicBezTo>
                  <a:cubicBezTo>
                    <a:pt x="340720" y="257203"/>
                    <a:pt x="341529" y="253158"/>
                    <a:pt x="339373" y="246820"/>
                  </a:cubicBezTo>
                  <a:cubicBezTo>
                    <a:pt x="334121" y="230640"/>
                    <a:pt x="330888" y="214056"/>
                    <a:pt x="328060" y="197336"/>
                  </a:cubicBezTo>
                  <a:cubicBezTo>
                    <a:pt x="327117" y="191269"/>
                    <a:pt x="328599" y="186415"/>
                    <a:pt x="335333" y="185606"/>
                  </a:cubicBezTo>
                  <a:cubicBezTo>
                    <a:pt x="341529" y="184931"/>
                    <a:pt x="342471" y="189651"/>
                    <a:pt x="343145" y="194639"/>
                  </a:cubicBezTo>
                  <a:cubicBezTo>
                    <a:pt x="345569" y="210280"/>
                    <a:pt x="349071" y="225786"/>
                    <a:pt x="353112" y="241157"/>
                  </a:cubicBezTo>
                  <a:cubicBezTo>
                    <a:pt x="354997" y="248169"/>
                    <a:pt x="357960" y="249113"/>
                    <a:pt x="363482" y="246686"/>
                  </a:cubicBezTo>
                  <a:cubicBezTo>
                    <a:pt x="387053" y="236168"/>
                    <a:pt x="411296" y="227809"/>
                    <a:pt x="435809" y="219854"/>
                  </a:cubicBezTo>
                  <a:cubicBezTo>
                    <a:pt x="439715" y="218640"/>
                    <a:pt x="441735" y="216618"/>
                    <a:pt x="439715" y="212033"/>
                  </a:cubicBezTo>
                  <a:cubicBezTo>
                    <a:pt x="437425" y="206909"/>
                    <a:pt x="435944" y="201381"/>
                    <a:pt x="433519" y="196258"/>
                  </a:cubicBezTo>
                  <a:cubicBezTo>
                    <a:pt x="426920" y="182505"/>
                    <a:pt x="420051" y="169021"/>
                    <a:pt x="413451" y="155268"/>
                  </a:cubicBezTo>
                  <a:cubicBezTo>
                    <a:pt x="411027" y="150144"/>
                    <a:pt x="411431" y="145155"/>
                    <a:pt x="416953" y="142593"/>
                  </a:cubicBezTo>
                  <a:cubicBezTo>
                    <a:pt x="421802" y="140436"/>
                    <a:pt x="424630" y="144077"/>
                    <a:pt x="426650" y="148257"/>
                  </a:cubicBezTo>
                  <a:cubicBezTo>
                    <a:pt x="435809" y="167403"/>
                    <a:pt x="445372" y="186280"/>
                    <a:pt x="453857" y="205696"/>
                  </a:cubicBezTo>
                  <a:cubicBezTo>
                    <a:pt x="456551" y="211898"/>
                    <a:pt x="459783" y="211763"/>
                    <a:pt x="464362" y="210011"/>
                  </a:cubicBezTo>
                  <a:cubicBezTo>
                    <a:pt x="494532" y="198685"/>
                    <a:pt x="525241" y="189246"/>
                    <a:pt x="552178" y="169695"/>
                  </a:cubicBezTo>
                  <a:cubicBezTo>
                    <a:pt x="568744" y="157695"/>
                    <a:pt x="581136" y="140301"/>
                    <a:pt x="586119" y="120481"/>
                  </a:cubicBezTo>
                  <a:cubicBezTo>
                    <a:pt x="605110" y="46187"/>
                    <a:pt x="539652" y="9242"/>
                    <a:pt x="491704" y="18816"/>
                  </a:cubicBezTo>
                  <a:cubicBezTo>
                    <a:pt x="501401" y="39176"/>
                    <a:pt x="499246" y="62637"/>
                    <a:pt x="508944" y="82997"/>
                  </a:cubicBezTo>
                  <a:cubicBezTo>
                    <a:pt x="510964" y="87312"/>
                    <a:pt x="510694" y="92570"/>
                    <a:pt x="505038" y="94458"/>
                  </a:cubicBezTo>
                  <a:cubicBezTo>
                    <a:pt x="499111" y="96480"/>
                    <a:pt x="496014" y="92975"/>
                    <a:pt x="493859" y="87716"/>
                  </a:cubicBezTo>
                  <a:cubicBezTo>
                    <a:pt x="486047" y="69379"/>
                    <a:pt x="486182" y="49019"/>
                    <a:pt x="479986" y="30277"/>
                  </a:cubicBezTo>
                  <a:cubicBezTo>
                    <a:pt x="477427" y="22726"/>
                    <a:pt x="474464" y="19760"/>
                    <a:pt x="465575" y="20838"/>
                  </a:cubicBezTo>
                  <a:cubicBezTo>
                    <a:pt x="427324" y="25962"/>
                    <a:pt x="390285" y="35670"/>
                    <a:pt x="353785" y="47670"/>
                  </a:cubicBezTo>
                  <a:cubicBezTo>
                    <a:pt x="347051" y="49962"/>
                    <a:pt x="347051" y="53199"/>
                    <a:pt x="350957" y="60075"/>
                  </a:cubicBezTo>
                  <a:cubicBezTo>
                    <a:pt x="357287" y="70997"/>
                    <a:pt x="362001" y="82727"/>
                    <a:pt x="366176" y="94593"/>
                  </a:cubicBezTo>
                  <a:cubicBezTo>
                    <a:pt x="367927" y="99447"/>
                    <a:pt x="370082" y="104031"/>
                    <a:pt x="363348" y="106863"/>
                  </a:cubicBezTo>
                  <a:cubicBezTo>
                    <a:pt x="355267" y="110368"/>
                    <a:pt x="353650" y="102683"/>
                    <a:pt x="351091" y="97694"/>
                  </a:cubicBezTo>
                  <a:cubicBezTo>
                    <a:pt x="346512" y="88660"/>
                    <a:pt x="341663" y="79761"/>
                    <a:pt x="338700" y="70053"/>
                  </a:cubicBezTo>
                  <a:cubicBezTo>
                    <a:pt x="335333" y="59131"/>
                    <a:pt x="331966" y="54547"/>
                    <a:pt x="322942" y="60210"/>
                  </a:cubicBezTo>
                  <a:cubicBezTo>
                    <a:pt x="317285" y="63716"/>
                    <a:pt x="310820" y="65738"/>
                    <a:pt x="304624" y="68300"/>
                  </a:cubicBezTo>
                  <a:cubicBezTo>
                    <a:pt x="290617" y="74233"/>
                    <a:pt x="277014" y="80839"/>
                    <a:pt x="264219" y="89334"/>
                  </a:cubicBezTo>
                  <a:cubicBezTo>
                    <a:pt x="258831" y="92975"/>
                    <a:pt x="259101" y="96210"/>
                    <a:pt x="262602" y="100525"/>
                  </a:cubicBezTo>
                  <a:cubicBezTo>
                    <a:pt x="269741" y="109694"/>
                    <a:pt x="275802" y="119672"/>
                    <a:pt x="284691" y="127492"/>
                  </a:cubicBezTo>
                  <a:cubicBezTo>
                    <a:pt x="289001" y="131402"/>
                    <a:pt x="292099" y="135717"/>
                    <a:pt x="286576" y="140706"/>
                  </a:cubicBezTo>
                  <a:cubicBezTo>
                    <a:pt x="281728" y="145021"/>
                    <a:pt x="277822" y="142459"/>
                    <a:pt x="273916" y="138414"/>
                  </a:cubicBezTo>
                  <a:cubicBezTo>
                    <a:pt x="264219" y="128571"/>
                    <a:pt x="256003" y="117514"/>
                    <a:pt x="248595" y="105919"/>
                  </a:cubicBezTo>
                  <a:cubicBezTo>
                    <a:pt x="246036" y="102008"/>
                    <a:pt x="244420" y="100256"/>
                    <a:pt x="239706" y="103761"/>
                  </a:cubicBezTo>
                  <a:cubicBezTo>
                    <a:pt x="227045" y="113334"/>
                    <a:pt x="213846" y="122099"/>
                    <a:pt x="201051" y="131402"/>
                  </a:cubicBezTo>
                  <a:cubicBezTo>
                    <a:pt x="190410" y="139223"/>
                    <a:pt x="190410" y="140706"/>
                    <a:pt x="198357" y="151762"/>
                  </a:cubicBezTo>
                  <a:cubicBezTo>
                    <a:pt x="206842" y="163763"/>
                    <a:pt x="216809" y="174684"/>
                    <a:pt x="227045" y="185201"/>
                  </a:cubicBezTo>
                  <a:cubicBezTo>
                    <a:pt x="234184" y="192617"/>
                    <a:pt x="240648" y="200437"/>
                    <a:pt x="247248" y="208258"/>
                  </a:cubicBezTo>
                  <a:cubicBezTo>
                    <a:pt x="250750" y="212438"/>
                    <a:pt x="252501" y="217561"/>
                    <a:pt x="247787" y="221472"/>
                  </a:cubicBezTo>
                  <a:cubicBezTo>
                    <a:pt x="242938" y="225651"/>
                    <a:pt x="238763" y="222955"/>
                    <a:pt x="235530" y="218101"/>
                  </a:cubicBezTo>
                  <a:cubicBezTo>
                    <a:pt x="233914" y="215809"/>
                    <a:pt x="232029" y="213651"/>
                    <a:pt x="230412" y="211359"/>
                  </a:cubicBezTo>
                  <a:cubicBezTo>
                    <a:pt x="214923" y="191269"/>
                    <a:pt x="194720" y="175223"/>
                    <a:pt x="181791" y="152976"/>
                  </a:cubicBezTo>
                  <a:cubicBezTo>
                    <a:pt x="178962" y="148122"/>
                    <a:pt x="175595" y="151223"/>
                    <a:pt x="172901" y="153380"/>
                  </a:cubicBezTo>
                  <a:cubicBezTo>
                    <a:pt x="145291" y="175898"/>
                    <a:pt x="117141" y="197471"/>
                    <a:pt x="87106" y="216752"/>
                  </a:cubicBezTo>
                  <a:cubicBezTo>
                    <a:pt x="81719" y="220258"/>
                    <a:pt x="70270" y="220797"/>
                    <a:pt x="72021" y="229831"/>
                  </a:cubicBezTo>
                  <a:cubicBezTo>
                    <a:pt x="73637" y="237652"/>
                    <a:pt x="83739" y="244124"/>
                    <a:pt x="88722" y="250191"/>
                  </a:cubicBezTo>
                  <a:cubicBezTo>
                    <a:pt x="97612" y="261113"/>
                    <a:pt x="107848" y="271090"/>
                    <a:pt x="120643" y="277158"/>
                  </a:cubicBezTo>
                  <a:cubicBezTo>
                    <a:pt x="128320" y="280664"/>
                    <a:pt x="130340" y="285113"/>
                    <a:pt x="127108" y="290372"/>
                  </a:cubicBezTo>
                  <a:cubicBezTo>
                    <a:pt x="124280" y="295091"/>
                    <a:pt x="119835" y="294821"/>
                    <a:pt x="116198" y="291990"/>
                  </a:cubicBezTo>
                  <a:cubicBezTo>
                    <a:pt x="96669" y="276349"/>
                    <a:pt x="74715" y="263405"/>
                    <a:pt x="62054" y="240618"/>
                  </a:cubicBezTo>
                  <a:cubicBezTo>
                    <a:pt x="60573" y="237786"/>
                    <a:pt x="59091" y="236573"/>
                    <a:pt x="57475" y="236168"/>
                  </a:cubicBezTo>
                  <a:cubicBezTo>
                    <a:pt x="54781" y="235629"/>
                    <a:pt x="52357" y="237517"/>
                    <a:pt x="51280" y="238191"/>
                  </a:cubicBezTo>
                  <a:cubicBezTo>
                    <a:pt x="48451" y="240348"/>
                    <a:pt x="43468" y="243584"/>
                    <a:pt x="36868" y="247899"/>
                  </a:cubicBezTo>
                  <a:cubicBezTo>
                    <a:pt x="28248" y="253427"/>
                    <a:pt x="26497" y="259630"/>
                    <a:pt x="23265" y="269338"/>
                  </a:cubicBezTo>
                  <a:cubicBezTo>
                    <a:pt x="11143" y="305069"/>
                    <a:pt x="99901" y="392576"/>
                    <a:pt x="103403" y="390823"/>
                  </a:cubicBezTo>
                  <a:close/>
                </a:path>
              </a:pathLst>
            </a:custGeom>
            <a:solidFill>
              <a:srgbClr val="F8B680"/>
            </a:solidFill>
            <a:ln w="67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orme libre 446">
              <a:extLst>
                <a:ext uri="{FF2B5EF4-FFF2-40B4-BE49-F238E27FC236}">
                  <a16:creationId xmlns:a16="http://schemas.microsoft.com/office/drawing/2014/main" id="{850F0A78-210A-3B9B-A478-D4631DEB232B}"/>
                </a:ext>
              </a:extLst>
            </p:cNvPr>
            <p:cNvSpPr/>
            <p:nvPr/>
          </p:nvSpPr>
          <p:spPr>
            <a:xfrm>
              <a:off x="856286" y="2919930"/>
              <a:ext cx="550818" cy="361381"/>
            </a:xfrm>
            <a:custGeom>
              <a:avLst/>
              <a:gdLst>
                <a:gd name="connsiteX0" fmla="*/ 16312 w 550818"/>
                <a:gd name="connsiteY0" fmla="*/ 225005 h 361381"/>
                <a:gd name="connsiteX1" fmla="*/ 23585 w 550818"/>
                <a:gd name="connsiteY1" fmla="*/ 222713 h 361381"/>
                <a:gd name="connsiteX2" fmla="*/ 29108 w 550818"/>
                <a:gd name="connsiteY2" fmla="*/ 227028 h 361381"/>
                <a:gd name="connsiteX3" fmla="*/ 80154 w 550818"/>
                <a:gd name="connsiteY3" fmla="*/ 272871 h 361381"/>
                <a:gd name="connsiteX4" fmla="*/ 102781 w 550818"/>
                <a:gd name="connsiteY4" fmla="*/ 270445 h 361381"/>
                <a:gd name="connsiteX5" fmla="*/ 98202 w 550818"/>
                <a:gd name="connsiteY5" fmla="*/ 248062 h 361381"/>
                <a:gd name="connsiteX6" fmla="*/ 58604 w 550818"/>
                <a:gd name="connsiteY6" fmla="*/ 214623 h 361381"/>
                <a:gd name="connsiteX7" fmla="*/ 60489 w 550818"/>
                <a:gd name="connsiteY7" fmla="*/ 197769 h 361381"/>
                <a:gd name="connsiteX8" fmla="*/ 140089 w 550818"/>
                <a:gd name="connsiteY8" fmla="*/ 139790 h 361381"/>
                <a:gd name="connsiteX9" fmla="*/ 150595 w 550818"/>
                <a:gd name="connsiteY9" fmla="*/ 141138 h 361381"/>
                <a:gd name="connsiteX10" fmla="*/ 200967 w 550818"/>
                <a:gd name="connsiteY10" fmla="*/ 201005 h 361381"/>
                <a:gd name="connsiteX11" fmla="*/ 221844 w 550818"/>
                <a:gd name="connsiteY11" fmla="*/ 202892 h 361381"/>
                <a:gd name="connsiteX12" fmla="*/ 224807 w 550818"/>
                <a:gd name="connsiteY12" fmla="*/ 181993 h 361381"/>
                <a:gd name="connsiteX13" fmla="*/ 199620 w 550818"/>
                <a:gd name="connsiteY13" fmla="*/ 152060 h 361381"/>
                <a:gd name="connsiteX14" fmla="*/ 174434 w 550818"/>
                <a:gd name="connsiteY14" fmla="*/ 122127 h 361381"/>
                <a:gd name="connsiteX15" fmla="*/ 175646 w 550818"/>
                <a:gd name="connsiteY15" fmla="*/ 111475 h 361381"/>
                <a:gd name="connsiteX16" fmla="*/ 206893 w 550818"/>
                <a:gd name="connsiteY16" fmla="*/ 89632 h 361381"/>
                <a:gd name="connsiteX17" fmla="*/ 216187 w 550818"/>
                <a:gd name="connsiteY17" fmla="*/ 91924 h 361381"/>
                <a:gd name="connsiteX18" fmla="*/ 238141 w 550818"/>
                <a:gd name="connsiteY18" fmla="*/ 119026 h 361381"/>
                <a:gd name="connsiteX19" fmla="*/ 261576 w 550818"/>
                <a:gd name="connsiteY19" fmla="*/ 121992 h 361381"/>
                <a:gd name="connsiteX20" fmla="*/ 260364 w 550818"/>
                <a:gd name="connsiteY20" fmla="*/ 97857 h 361381"/>
                <a:gd name="connsiteX21" fmla="*/ 242855 w 550818"/>
                <a:gd name="connsiteY21" fmla="*/ 76688 h 361381"/>
                <a:gd name="connsiteX22" fmla="*/ 244605 w 550818"/>
                <a:gd name="connsiteY22" fmla="*/ 66575 h 361381"/>
                <a:gd name="connsiteX23" fmla="*/ 289321 w 550818"/>
                <a:gd name="connsiteY23" fmla="*/ 44462 h 361381"/>
                <a:gd name="connsiteX24" fmla="*/ 301982 w 550818"/>
                <a:gd name="connsiteY24" fmla="*/ 49586 h 361381"/>
                <a:gd name="connsiteX25" fmla="*/ 314912 w 550818"/>
                <a:gd name="connsiteY25" fmla="*/ 78575 h 361381"/>
                <a:gd name="connsiteX26" fmla="*/ 336731 w 550818"/>
                <a:gd name="connsiteY26" fmla="*/ 89227 h 361381"/>
                <a:gd name="connsiteX27" fmla="*/ 343061 w 550818"/>
                <a:gd name="connsiteY27" fmla="*/ 65766 h 361381"/>
                <a:gd name="connsiteX28" fmla="*/ 329593 w 550818"/>
                <a:gd name="connsiteY28" fmla="*/ 35698 h 361381"/>
                <a:gd name="connsiteX29" fmla="*/ 333095 w 550818"/>
                <a:gd name="connsiteY29" fmla="*/ 27473 h 361381"/>
                <a:gd name="connsiteX30" fmla="*/ 431820 w 550818"/>
                <a:gd name="connsiteY30" fmla="*/ 3877 h 361381"/>
                <a:gd name="connsiteX31" fmla="*/ 442999 w 550818"/>
                <a:gd name="connsiteY31" fmla="*/ 11158 h 361381"/>
                <a:gd name="connsiteX32" fmla="*/ 452157 w 550818"/>
                <a:gd name="connsiteY32" fmla="*/ 53631 h 361381"/>
                <a:gd name="connsiteX33" fmla="*/ 459565 w 550818"/>
                <a:gd name="connsiteY33" fmla="*/ 71160 h 361381"/>
                <a:gd name="connsiteX34" fmla="*/ 478017 w 550818"/>
                <a:gd name="connsiteY34" fmla="*/ 76688 h 361381"/>
                <a:gd name="connsiteX35" fmla="*/ 486637 w 550818"/>
                <a:gd name="connsiteY35" fmla="*/ 59429 h 361381"/>
                <a:gd name="connsiteX36" fmla="*/ 471821 w 550818"/>
                <a:gd name="connsiteY36" fmla="*/ 237 h 361381"/>
                <a:gd name="connsiteX37" fmla="*/ 543609 w 550818"/>
                <a:gd name="connsiteY37" fmla="*/ 106082 h 361381"/>
                <a:gd name="connsiteX38" fmla="*/ 502664 w 550818"/>
                <a:gd name="connsiteY38" fmla="*/ 147476 h 361381"/>
                <a:gd name="connsiteX39" fmla="*/ 438419 w 550818"/>
                <a:gd name="connsiteY39" fmla="*/ 174982 h 361381"/>
                <a:gd name="connsiteX40" fmla="*/ 426701 w 550818"/>
                <a:gd name="connsiteY40" fmla="*/ 169319 h 361381"/>
                <a:gd name="connsiteX41" fmla="*/ 403401 w 550818"/>
                <a:gd name="connsiteY41" fmla="*/ 119295 h 361381"/>
                <a:gd name="connsiteX42" fmla="*/ 381851 w 550818"/>
                <a:gd name="connsiteY42" fmla="*/ 110666 h 361381"/>
                <a:gd name="connsiteX43" fmla="*/ 376464 w 550818"/>
                <a:gd name="connsiteY43" fmla="*/ 133318 h 361381"/>
                <a:gd name="connsiteX44" fmla="*/ 398417 w 550818"/>
                <a:gd name="connsiteY44" fmla="*/ 180375 h 361381"/>
                <a:gd name="connsiteX45" fmla="*/ 394915 w 550818"/>
                <a:gd name="connsiteY45" fmla="*/ 189544 h 361381"/>
                <a:gd name="connsiteX46" fmla="*/ 330266 w 550818"/>
                <a:gd name="connsiteY46" fmla="*/ 212601 h 361381"/>
                <a:gd name="connsiteX47" fmla="*/ 319760 w 550818"/>
                <a:gd name="connsiteY47" fmla="*/ 165813 h 361381"/>
                <a:gd name="connsiteX48" fmla="*/ 301982 w 550818"/>
                <a:gd name="connsiteY48" fmla="*/ 151790 h 361381"/>
                <a:gd name="connsiteX49" fmla="*/ 289321 w 550818"/>
                <a:gd name="connsiteY49" fmla="*/ 170937 h 361381"/>
                <a:gd name="connsiteX50" fmla="*/ 290803 w 550818"/>
                <a:gd name="connsiteY50" fmla="*/ 179296 h 361381"/>
                <a:gd name="connsiteX51" fmla="*/ 299423 w 550818"/>
                <a:gd name="connsiteY51" fmla="*/ 217455 h 361381"/>
                <a:gd name="connsiteX52" fmla="*/ 293766 w 550818"/>
                <a:gd name="connsiteY52" fmla="*/ 229320 h 361381"/>
                <a:gd name="connsiteX53" fmla="*/ 216456 w 550818"/>
                <a:gd name="connsiteY53" fmla="*/ 268961 h 361381"/>
                <a:gd name="connsiteX54" fmla="*/ 205143 w 550818"/>
                <a:gd name="connsiteY54" fmla="*/ 266399 h 361381"/>
                <a:gd name="connsiteX55" fmla="*/ 183458 w 550818"/>
                <a:gd name="connsiteY55" fmla="*/ 238893 h 361381"/>
                <a:gd name="connsiteX56" fmla="*/ 161369 w 550818"/>
                <a:gd name="connsiteY56" fmla="*/ 234039 h 361381"/>
                <a:gd name="connsiteX57" fmla="*/ 159214 w 550818"/>
                <a:gd name="connsiteY57" fmla="*/ 257231 h 361381"/>
                <a:gd name="connsiteX58" fmla="*/ 178744 w 550818"/>
                <a:gd name="connsiteY58" fmla="*/ 282175 h 361381"/>
                <a:gd name="connsiteX59" fmla="*/ 177397 w 550818"/>
                <a:gd name="connsiteY59" fmla="*/ 292962 h 361381"/>
                <a:gd name="connsiteX60" fmla="*/ 107899 w 550818"/>
                <a:gd name="connsiteY60" fmla="*/ 343255 h 361381"/>
                <a:gd name="connsiteX61" fmla="*/ 96585 w 550818"/>
                <a:gd name="connsiteY61" fmla="*/ 341637 h 361381"/>
                <a:gd name="connsiteX62" fmla="*/ 76786 w 550818"/>
                <a:gd name="connsiteY62" fmla="*/ 319659 h 361381"/>
                <a:gd name="connsiteX63" fmla="*/ 54159 w 550818"/>
                <a:gd name="connsiteY63" fmla="*/ 318041 h 361381"/>
                <a:gd name="connsiteX64" fmla="*/ 54563 w 550818"/>
                <a:gd name="connsiteY64" fmla="*/ 340828 h 361381"/>
                <a:gd name="connsiteX65" fmla="*/ 73015 w 550818"/>
                <a:gd name="connsiteY65" fmla="*/ 361323 h 361381"/>
                <a:gd name="connsiteX66" fmla="*/ 19949 w 550818"/>
                <a:gd name="connsiteY66" fmla="*/ 299569 h 361381"/>
                <a:gd name="connsiteX67" fmla="*/ 2709 w 550818"/>
                <a:gd name="connsiteY67" fmla="*/ 239972 h 361381"/>
                <a:gd name="connsiteX68" fmla="*/ 16312 w 550818"/>
                <a:gd name="connsiteY68" fmla="*/ 225005 h 36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0818" h="361381">
                  <a:moveTo>
                    <a:pt x="16312" y="225005"/>
                  </a:moveTo>
                  <a:cubicBezTo>
                    <a:pt x="18063" y="223657"/>
                    <a:pt x="20757" y="222174"/>
                    <a:pt x="23585" y="222713"/>
                  </a:cubicBezTo>
                  <a:cubicBezTo>
                    <a:pt x="26683" y="223387"/>
                    <a:pt x="28434" y="226219"/>
                    <a:pt x="29108" y="227028"/>
                  </a:cubicBezTo>
                  <a:cubicBezTo>
                    <a:pt x="42845" y="245770"/>
                    <a:pt x="61971" y="258984"/>
                    <a:pt x="80154" y="272871"/>
                  </a:cubicBezTo>
                  <a:cubicBezTo>
                    <a:pt x="87965" y="278804"/>
                    <a:pt x="97663" y="277321"/>
                    <a:pt x="102781" y="270445"/>
                  </a:cubicBezTo>
                  <a:cubicBezTo>
                    <a:pt x="107899" y="263433"/>
                    <a:pt x="106417" y="254534"/>
                    <a:pt x="98202" y="248062"/>
                  </a:cubicBezTo>
                  <a:cubicBezTo>
                    <a:pt x="84598" y="237410"/>
                    <a:pt x="70726" y="227028"/>
                    <a:pt x="58604" y="214623"/>
                  </a:cubicBezTo>
                  <a:cubicBezTo>
                    <a:pt x="49445" y="205320"/>
                    <a:pt x="49715" y="204376"/>
                    <a:pt x="60489" y="197769"/>
                  </a:cubicBezTo>
                  <a:cubicBezTo>
                    <a:pt x="88504" y="180645"/>
                    <a:pt x="114633" y="160689"/>
                    <a:pt x="140089" y="139790"/>
                  </a:cubicBezTo>
                  <a:cubicBezTo>
                    <a:pt x="144938" y="135880"/>
                    <a:pt x="147093" y="135745"/>
                    <a:pt x="150595" y="141138"/>
                  </a:cubicBezTo>
                  <a:cubicBezTo>
                    <a:pt x="165006" y="163116"/>
                    <a:pt x="186017" y="179431"/>
                    <a:pt x="200967" y="201005"/>
                  </a:cubicBezTo>
                  <a:cubicBezTo>
                    <a:pt x="205681" y="207881"/>
                    <a:pt x="215917" y="208016"/>
                    <a:pt x="221844" y="202892"/>
                  </a:cubicBezTo>
                  <a:cubicBezTo>
                    <a:pt x="228847" y="196825"/>
                    <a:pt x="229655" y="189274"/>
                    <a:pt x="224807" y="181993"/>
                  </a:cubicBezTo>
                  <a:cubicBezTo>
                    <a:pt x="217668" y="171072"/>
                    <a:pt x="208914" y="161229"/>
                    <a:pt x="199620" y="152060"/>
                  </a:cubicBezTo>
                  <a:cubicBezTo>
                    <a:pt x="190327" y="142891"/>
                    <a:pt x="181842" y="132913"/>
                    <a:pt x="174434" y="122127"/>
                  </a:cubicBezTo>
                  <a:cubicBezTo>
                    <a:pt x="171740" y="118082"/>
                    <a:pt x="170797" y="114711"/>
                    <a:pt x="175646" y="111475"/>
                  </a:cubicBezTo>
                  <a:cubicBezTo>
                    <a:pt x="186152" y="104329"/>
                    <a:pt x="196523" y="97048"/>
                    <a:pt x="206893" y="89632"/>
                  </a:cubicBezTo>
                  <a:cubicBezTo>
                    <a:pt x="211203" y="86531"/>
                    <a:pt x="213493" y="87744"/>
                    <a:pt x="216187" y="91924"/>
                  </a:cubicBezTo>
                  <a:cubicBezTo>
                    <a:pt x="222248" y="101902"/>
                    <a:pt x="229925" y="110801"/>
                    <a:pt x="238141" y="119026"/>
                  </a:cubicBezTo>
                  <a:cubicBezTo>
                    <a:pt x="245818" y="126711"/>
                    <a:pt x="255380" y="127790"/>
                    <a:pt x="261576" y="121992"/>
                  </a:cubicBezTo>
                  <a:cubicBezTo>
                    <a:pt x="268849" y="115250"/>
                    <a:pt x="268176" y="106756"/>
                    <a:pt x="260364" y="97857"/>
                  </a:cubicBezTo>
                  <a:cubicBezTo>
                    <a:pt x="254303" y="90980"/>
                    <a:pt x="248916" y="83564"/>
                    <a:pt x="242855" y="76688"/>
                  </a:cubicBezTo>
                  <a:cubicBezTo>
                    <a:pt x="239084" y="72238"/>
                    <a:pt x="238410" y="69541"/>
                    <a:pt x="244605" y="66575"/>
                  </a:cubicBezTo>
                  <a:cubicBezTo>
                    <a:pt x="259691" y="59564"/>
                    <a:pt x="274506" y="52148"/>
                    <a:pt x="289321" y="44462"/>
                  </a:cubicBezTo>
                  <a:cubicBezTo>
                    <a:pt x="296056" y="40957"/>
                    <a:pt x="299288" y="42844"/>
                    <a:pt x="301982" y="49586"/>
                  </a:cubicBezTo>
                  <a:cubicBezTo>
                    <a:pt x="305888" y="59429"/>
                    <a:pt x="310602" y="69002"/>
                    <a:pt x="314912" y="78575"/>
                  </a:cubicBezTo>
                  <a:cubicBezTo>
                    <a:pt x="319626" y="89092"/>
                    <a:pt x="328246" y="93272"/>
                    <a:pt x="336731" y="89227"/>
                  </a:cubicBezTo>
                  <a:cubicBezTo>
                    <a:pt x="345486" y="85047"/>
                    <a:pt x="347775" y="76283"/>
                    <a:pt x="343061" y="65766"/>
                  </a:cubicBezTo>
                  <a:cubicBezTo>
                    <a:pt x="338617" y="55788"/>
                    <a:pt x="334307" y="45676"/>
                    <a:pt x="329593" y="35698"/>
                  </a:cubicBezTo>
                  <a:cubicBezTo>
                    <a:pt x="327438" y="31114"/>
                    <a:pt x="327976" y="29226"/>
                    <a:pt x="333095" y="27473"/>
                  </a:cubicBezTo>
                  <a:cubicBezTo>
                    <a:pt x="365285" y="16821"/>
                    <a:pt x="398148" y="8731"/>
                    <a:pt x="431820" y="3877"/>
                  </a:cubicBezTo>
                  <a:cubicBezTo>
                    <a:pt x="438689" y="2933"/>
                    <a:pt x="441786" y="5091"/>
                    <a:pt x="442999" y="11158"/>
                  </a:cubicBezTo>
                  <a:cubicBezTo>
                    <a:pt x="445962" y="25316"/>
                    <a:pt x="448655" y="39608"/>
                    <a:pt x="452157" y="53631"/>
                  </a:cubicBezTo>
                  <a:cubicBezTo>
                    <a:pt x="453639" y="59699"/>
                    <a:pt x="456332" y="65766"/>
                    <a:pt x="459565" y="71160"/>
                  </a:cubicBezTo>
                  <a:cubicBezTo>
                    <a:pt x="463740" y="78036"/>
                    <a:pt x="470609" y="80058"/>
                    <a:pt x="478017" y="76688"/>
                  </a:cubicBezTo>
                  <a:cubicBezTo>
                    <a:pt x="485290" y="73452"/>
                    <a:pt x="489735" y="66440"/>
                    <a:pt x="486637" y="59429"/>
                  </a:cubicBezTo>
                  <a:cubicBezTo>
                    <a:pt x="478286" y="40687"/>
                    <a:pt x="478556" y="20057"/>
                    <a:pt x="471821" y="237"/>
                  </a:cubicBezTo>
                  <a:cubicBezTo>
                    <a:pt x="530275" y="-4078"/>
                    <a:pt x="567179" y="51339"/>
                    <a:pt x="543609" y="106082"/>
                  </a:cubicBezTo>
                  <a:cubicBezTo>
                    <a:pt x="535259" y="125498"/>
                    <a:pt x="520039" y="137498"/>
                    <a:pt x="502664" y="147476"/>
                  </a:cubicBezTo>
                  <a:cubicBezTo>
                    <a:pt x="482327" y="159071"/>
                    <a:pt x="460373" y="167027"/>
                    <a:pt x="438419" y="174982"/>
                  </a:cubicBezTo>
                  <a:cubicBezTo>
                    <a:pt x="432089" y="177274"/>
                    <a:pt x="429261" y="175521"/>
                    <a:pt x="426701" y="169319"/>
                  </a:cubicBezTo>
                  <a:cubicBezTo>
                    <a:pt x="419428" y="152465"/>
                    <a:pt x="411482" y="135880"/>
                    <a:pt x="403401" y="119295"/>
                  </a:cubicBezTo>
                  <a:cubicBezTo>
                    <a:pt x="398417" y="109183"/>
                    <a:pt x="390336" y="106216"/>
                    <a:pt x="381851" y="110666"/>
                  </a:cubicBezTo>
                  <a:cubicBezTo>
                    <a:pt x="373231" y="115250"/>
                    <a:pt x="371480" y="122801"/>
                    <a:pt x="376464" y="133318"/>
                  </a:cubicBezTo>
                  <a:cubicBezTo>
                    <a:pt x="383871" y="148959"/>
                    <a:pt x="391010" y="164869"/>
                    <a:pt x="398417" y="180375"/>
                  </a:cubicBezTo>
                  <a:cubicBezTo>
                    <a:pt x="400707" y="185229"/>
                    <a:pt x="400707" y="187656"/>
                    <a:pt x="394915" y="189544"/>
                  </a:cubicBezTo>
                  <a:cubicBezTo>
                    <a:pt x="373500" y="196825"/>
                    <a:pt x="352355" y="204645"/>
                    <a:pt x="330266" y="212601"/>
                  </a:cubicBezTo>
                  <a:cubicBezTo>
                    <a:pt x="325013" y="197499"/>
                    <a:pt x="322724" y="181589"/>
                    <a:pt x="319760" y="165813"/>
                  </a:cubicBezTo>
                  <a:cubicBezTo>
                    <a:pt x="317875" y="155431"/>
                    <a:pt x="310737" y="150172"/>
                    <a:pt x="301982" y="151790"/>
                  </a:cubicBezTo>
                  <a:cubicBezTo>
                    <a:pt x="293497" y="153408"/>
                    <a:pt x="288244" y="161229"/>
                    <a:pt x="289321" y="170937"/>
                  </a:cubicBezTo>
                  <a:cubicBezTo>
                    <a:pt x="289591" y="173768"/>
                    <a:pt x="290130" y="176465"/>
                    <a:pt x="290803" y="179296"/>
                  </a:cubicBezTo>
                  <a:cubicBezTo>
                    <a:pt x="293631" y="192106"/>
                    <a:pt x="295786" y="205050"/>
                    <a:pt x="299423" y="217455"/>
                  </a:cubicBezTo>
                  <a:cubicBezTo>
                    <a:pt x="301443" y="224196"/>
                    <a:pt x="299423" y="226623"/>
                    <a:pt x="293766" y="229320"/>
                  </a:cubicBezTo>
                  <a:cubicBezTo>
                    <a:pt x="267368" y="241320"/>
                    <a:pt x="241642" y="254804"/>
                    <a:pt x="216456" y="268961"/>
                  </a:cubicBezTo>
                  <a:cubicBezTo>
                    <a:pt x="211069" y="271928"/>
                    <a:pt x="208375" y="270579"/>
                    <a:pt x="205143" y="266399"/>
                  </a:cubicBezTo>
                  <a:cubicBezTo>
                    <a:pt x="198004" y="257096"/>
                    <a:pt x="190866" y="248062"/>
                    <a:pt x="183458" y="238893"/>
                  </a:cubicBezTo>
                  <a:cubicBezTo>
                    <a:pt x="176724" y="230668"/>
                    <a:pt x="168643" y="229050"/>
                    <a:pt x="161369" y="234039"/>
                  </a:cubicBezTo>
                  <a:cubicBezTo>
                    <a:pt x="153558" y="239433"/>
                    <a:pt x="152480" y="247927"/>
                    <a:pt x="159214" y="257231"/>
                  </a:cubicBezTo>
                  <a:cubicBezTo>
                    <a:pt x="165410" y="265860"/>
                    <a:pt x="172279" y="273950"/>
                    <a:pt x="178744" y="282175"/>
                  </a:cubicBezTo>
                  <a:cubicBezTo>
                    <a:pt x="181976" y="286355"/>
                    <a:pt x="183323" y="289321"/>
                    <a:pt x="177397" y="292962"/>
                  </a:cubicBezTo>
                  <a:cubicBezTo>
                    <a:pt x="153019" y="308063"/>
                    <a:pt x="130122" y="325187"/>
                    <a:pt x="107899" y="343255"/>
                  </a:cubicBezTo>
                  <a:cubicBezTo>
                    <a:pt x="102242" y="347839"/>
                    <a:pt x="100357" y="346491"/>
                    <a:pt x="96585" y="341637"/>
                  </a:cubicBezTo>
                  <a:cubicBezTo>
                    <a:pt x="90524" y="333817"/>
                    <a:pt x="83655" y="326670"/>
                    <a:pt x="76786" y="319659"/>
                  </a:cubicBezTo>
                  <a:cubicBezTo>
                    <a:pt x="69783" y="312513"/>
                    <a:pt x="60085" y="312108"/>
                    <a:pt x="54159" y="318041"/>
                  </a:cubicBezTo>
                  <a:cubicBezTo>
                    <a:pt x="47694" y="324648"/>
                    <a:pt x="47694" y="333142"/>
                    <a:pt x="54563" y="340828"/>
                  </a:cubicBezTo>
                  <a:cubicBezTo>
                    <a:pt x="60624" y="347704"/>
                    <a:pt x="66685" y="354716"/>
                    <a:pt x="73015" y="361323"/>
                  </a:cubicBezTo>
                  <a:cubicBezTo>
                    <a:pt x="74901" y="363345"/>
                    <a:pt x="28030" y="312917"/>
                    <a:pt x="19949" y="299569"/>
                  </a:cubicBezTo>
                  <a:cubicBezTo>
                    <a:pt x="18467" y="297142"/>
                    <a:pt x="-8470" y="262489"/>
                    <a:pt x="2709" y="239972"/>
                  </a:cubicBezTo>
                  <a:cubicBezTo>
                    <a:pt x="5941" y="232826"/>
                    <a:pt x="11598" y="227972"/>
                    <a:pt x="16312" y="225005"/>
                  </a:cubicBezTo>
                  <a:close/>
                </a:path>
              </a:pathLst>
            </a:custGeom>
            <a:solidFill>
              <a:srgbClr val="F8BBAA"/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1" name="Forme libre 447">
            <a:extLst>
              <a:ext uri="{FF2B5EF4-FFF2-40B4-BE49-F238E27FC236}">
                <a16:creationId xmlns:a16="http://schemas.microsoft.com/office/drawing/2014/main" id="{C7F2F307-91AC-2199-8DE8-000425984E17}"/>
              </a:ext>
            </a:extLst>
          </p:cNvPr>
          <p:cNvSpPr/>
          <p:nvPr/>
        </p:nvSpPr>
        <p:spPr>
          <a:xfrm>
            <a:off x="2838360" y="1694939"/>
            <a:ext cx="432612" cy="433087"/>
          </a:xfrm>
          <a:custGeom>
            <a:avLst/>
            <a:gdLst>
              <a:gd name="connsiteX0" fmla="*/ 432612 w 432612"/>
              <a:gd name="connsiteY0" fmla="*/ 216544 h 433087"/>
              <a:gd name="connsiteX1" fmla="*/ 216306 w 432612"/>
              <a:gd name="connsiteY1" fmla="*/ 433087 h 433087"/>
              <a:gd name="connsiteX2" fmla="*/ 0 w 432612"/>
              <a:gd name="connsiteY2" fmla="*/ 216544 h 433087"/>
              <a:gd name="connsiteX3" fmla="*/ 216306 w 432612"/>
              <a:gd name="connsiteY3" fmla="*/ 0 h 433087"/>
              <a:gd name="connsiteX4" fmla="*/ 432612 w 432612"/>
              <a:gd name="connsiteY4" fmla="*/ 216544 h 43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612" h="433087">
                <a:moveTo>
                  <a:pt x="432612" y="216544"/>
                </a:moveTo>
                <a:cubicBezTo>
                  <a:pt x="432612" y="336137"/>
                  <a:pt x="335769" y="433087"/>
                  <a:pt x="216306" y="433087"/>
                </a:cubicBezTo>
                <a:cubicBezTo>
                  <a:pt x="96844" y="433087"/>
                  <a:pt x="0" y="336137"/>
                  <a:pt x="0" y="216544"/>
                </a:cubicBezTo>
                <a:cubicBezTo>
                  <a:pt x="0" y="96950"/>
                  <a:pt x="96844" y="0"/>
                  <a:pt x="216306" y="0"/>
                </a:cubicBezTo>
                <a:cubicBezTo>
                  <a:pt x="335769" y="0"/>
                  <a:pt x="432612" y="96950"/>
                  <a:pt x="432612" y="216544"/>
                </a:cubicBezTo>
                <a:close/>
              </a:path>
            </a:pathLst>
          </a:custGeom>
          <a:gradFill flip="none" rotWithShape="1">
            <a:gsLst>
              <a:gs pos="84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0097" cap="flat">
            <a:solidFill>
              <a:srgbClr val="BFA10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2" name="Graphique 2">
            <a:extLst>
              <a:ext uri="{FF2B5EF4-FFF2-40B4-BE49-F238E27FC236}">
                <a16:creationId xmlns:a16="http://schemas.microsoft.com/office/drawing/2014/main" id="{122886DB-804E-6755-1B6D-31A9B71615C1}"/>
              </a:ext>
            </a:extLst>
          </p:cNvPr>
          <p:cNvGrpSpPr/>
          <p:nvPr/>
        </p:nvGrpSpPr>
        <p:grpSpPr>
          <a:xfrm>
            <a:off x="1792925" y="3383063"/>
            <a:ext cx="624675" cy="625360"/>
            <a:chOff x="1194768" y="3449931"/>
            <a:chExt cx="624675" cy="625360"/>
          </a:xfrm>
        </p:grpSpPr>
        <p:sp>
          <p:nvSpPr>
            <p:cNvPr id="133" name="Forme libre 449">
              <a:extLst>
                <a:ext uri="{FF2B5EF4-FFF2-40B4-BE49-F238E27FC236}">
                  <a16:creationId xmlns:a16="http://schemas.microsoft.com/office/drawing/2014/main" id="{839D28B0-DA74-D171-A4AD-E8894F156A5A}"/>
                </a:ext>
              </a:extLst>
            </p:cNvPr>
            <p:cNvSpPr/>
            <p:nvPr/>
          </p:nvSpPr>
          <p:spPr>
            <a:xfrm>
              <a:off x="1194768" y="3449931"/>
              <a:ext cx="624675" cy="625360"/>
            </a:xfrm>
            <a:custGeom>
              <a:avLst/>
              <a:gdLst>
                <a:gd name="connsiteX0" fmla="*/ 624675 w 624675"/>
                <a:gd name="connsiteY0" fmla="*/ 312680 h 625360"/>
                <a:gd name="connsiteX1" fmla="*/ 312338 w 624675"/>
                <a:gd name="connsiteY1" fmla="*/ 625361 h 625360"/>
                <a:gd name="connsiteX2" fmla="*/ 0 w 624675"/>
                <a:gd name="connsiteY2" fmla="*/ 312680 h 625360"/>
                <a:gd name="connsiteX3" fmla="*/ 312338 w 624675"/>
                <a:gd name="connsiteY3" fmla="*/ 0 h 625360"/>
                <a:gd name="connsiteX4" fmla="*/ 624675 w 624675"/>
                <a:gd name="connsiteY4" fmla="*/ 312680 h 62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675" h="625360">
                  <a:moveTo>
                    <a:pt x="624675" y="312680"/>
                  </a:moveTo>
                  <a:cubicBezTo>
                    <a:pt x="624675" y="485369"/>
                    <a:pt x="484837" y="625361"/>
                    <a:pt x="312338" y="625361"/>
                  </a:cubicBezTo>
                  <a:cubicBezTo>
                    <a:pt x="139838" y="625361"/>
                    <a:pt x="0" y="485369"/>
                    <a:pt x="0" y="312680"/>
                  </a:cubicBezTo>
                  <a:cubicBezTo>
                    <a:pt x="0" y="139992"/>
                    <a:pt x="139838" y="0"/>
                    <a:pt x="312338" y="0"/>
                  </a:cubicBezTo>
                  <a:cubicBezTo>
                    <a:pt x="484837" y="0"/>
                    <a:pt x="624675" y="139992"/>
                    <a:pt x="624675" y="312680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orme libre 450">
              <a:extLst>
                <a:ext uri="{FF2B5EF4-FFF2-40B4-BE49-F238E27FC236}">
                  <a16:creationId xmlns:a16="http://schemas.microsoft.com/office/drawing/2014/main" id="{93A4A1AD-01F8-F2EF-AC17-34D773FF7C9E}"/>
                </a:ext>
              </a:extLst>
            </p:cNvPr>
            <p:cNvSpPr/>
            <p:nvPr/>
          </p:nvSpPr>
          <p:spPr>
            <a:xfrm>
              <a:off x="1523942" y="3476898"/>
              <a:ext cx="65188" cy="65259"/>
            </a:xfrm>
            <a:custGeom>
              <a:avLst/>
              <a:gdLst>
                <a:gd name="connsiteX0" fmla="*/ 65188 w 65188"/>
                <a:gd name="connsiteY0" fmla="*/ 32630 h 65259"/>
                <a:gd name="connsiteX1" fmla="*/ 32594 w 65188"/>
                <a:gd name="connsiteY1" fmla="*/ 65260 h 65259"/>
                <a:gd name="connsiteX2" fmla="*/ 0 w 65188"/>
                <a:gd name="connsiteY2" fmla="*/ 32630 h 65259"/>
                <a:gd name="connsiteX3" fmla="*/ 32594 w 65188"/>
                <a:gd name="connsiteY3" fmla="*/ 0 h 65259"/>
                <a:gd name="connsiteX4" fmla="*/ 65188 w 65188"/>
                <a:gd name="connsiteY4" fmla="*/ 32630 h 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8" h="65259">
                  <a:moveTo>
                    <a:pt x="65188" y="32630"/>
                  </a:moveTo>
                  <a:cubicBezTo>
                    <a:pt x="65188" y="50651"/>
                    <a:pt x="50595" y="65260"/>
                    <a:pt x="32594" y="65260"/>
                  </a:cubicBezTo>
                  <a:cubicBezTo>
                    <a:pt x="14593" y="65260"/>
                    <a:pt x="0" y="50651"/>
                    <a:pt x="0" y="32630"/>
                  </a:cubicBezTo>
                  <a:cubicBezTo>
                    <a:pt x="0" y="14609"/>
                    <a:pt x="14593" y="0"/>
                    <a:pt x="32594" y="0"/>
                  </a:cubicBezTo>
                  <a:cubicBezTo>
                    <a:pt x="50595" y="0"/>
                    <a:pt x="65188" y="14609"/>
                    <a:pt x="65188" y="32630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orme libre 451">
              <a:extLst>
                <a:ext uri="{FF2B5EF4-FFF2-40B4-BE49-F238E27FC236}">
                  <a16:creationId xmlns:a16="http://schemas.microsoft.com/office/drawing/2014/main" id="{01565BA3-AA52-4F3F-A580-611F2CE77EF1}"/>
                </a:ext>
              </a:extLst>
            </p:cNvPr>
            <p:cNvSpPr/>
            <p:nvPr/>
          </p:nvSpPr>
          <p:spPr>
            <a:xfrm>
              <a:off x="1603272" y="3573034"/>
              <a:ext cx="51719" cy="51776"/>
            </a:xfrm>
            <a:custGeom>
              <a:avLst/>
              <a:gdLst>
                <a:gd name="connsiteX0" fmla="*/ 51719 w 51719"/>
                <a:gd name="connsiteY0" fmla="*/ 25888 h 51776"/>
                <a:gd name="connsiteX1" fmla="*/ 25860 w 51719"/>
                <a:gd name="connsiteY1" fmla="*/ 51776 h 51776"/>
                <a:gd name="connsiteX2" fmla="*/ 0 w 51719"/>
                <a:gd name="connsiteY2" fmla="*/ 25888 h 51776"/>
                <a:gd name="connsiteX3" fmla="*/ 25860 w 51719"/>
                <a:gd name="connsiteY3" fmla="*/ 0 h 51776"/>
                <a:gd name="connsiteX4" fmla="*/ 51719 w 51719"/>
                <a:gd name="connsiteY4" fmla="*/ 25888 h 5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9" h="51776">
                  <a:moveTo>
                    <a:pt x="51719" y="25888"/>
                  </a:moveTo>
                  <a:cubicBezTo>
                    <a:pt x="51719" y="40186"/>
                    <a:pt x="40142" y="51776"/>
                    <a:pt x="25860" y="51776"/>
                  </a:cubicBezTo>
                  <a:cubicBezTo>
                    <a:pt x="11578" y="51776"/>
                    <a:pt x="0" y="40186"/>
                    <a:pt x="0" y="25888"/>
                  </a:cubicBezTo>
                  <a:cubicBezTo>
                    <a:pt x="0" y="11590"/>
                    <a:pt x="11578" y="0"/>
                    <a:pt x="25860" y="0"/>
                  </a:cubicBezTo>
                  <a:cubicBezTo>
                    <a:pt x="40142" y="0"/>
                    <a:pt x="51719" y="11591"/>
                    <a:pt x="51719" y="2588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orme libre 452">
              <a:extLst>
                <a:ext uri="{FF2B5EF4-FFF2-40B4-BE49-F238E27FC236}">
                  <a16:creationId xmlns:a16="http://schemas.microsoft.com/office/drawing/2014/main" id="{BFD8C877-CB70-B84F-7956-20A639B52020}"/>
                </a:ext>
              </a:extLst>
            </p:cNvPr>
            <p:cNvSpPr/>
            <p:nvPr/>
          </p:nvSpPr>
          <p:spPr>
            <a:xfrm>
              <a:off x="1679639" y="3590293"/>
              <a:ext cx="65188" cy="65259"/>
            </a:xfrm>
            <a:custGeom>
              <a:avLst/>
              <a:gdLst>
                <a:gd name="connsiteX0" fmla="*/ 65188 w 65188"/>
                <a:gd name="connsiteY0" fmla="*/ 32630 h 65259"/>
                <a:gd name="connsiteX1" fmla="*/ 32594 w 65188"/>
                <a:gd name="connsiteY1" fmla="*/ 65260 h 65259"/>
                <a:gd name="connsiteX2" fmla="*/ 0 w 65188"/>
                <a:gd name="connsiteY2" fmla="*/ 32630 h 65259"/>
                <a:gd name="connsiteX3" fmla="*/ 32594 w 65188"/>
                <a:gd name="connsiteY3" fmla="*/ 0 h 65259"/>
                <a:gd name="connsiteX4" fmla="*/ 65188 w 65188"/>
                <a:gd name="connsiteY4" fmla="*/ 32630 h 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8" h="65259">
                  <a:moveTo>
                    <a:pt x="65188" y="32630"/>
                  </a:moveTo>
                  <a:cubicBezTo>
                    <a:pt x="65188" y="50651"/>
                    <a:pt x="50595" y="65260"/>
                    <a:pt x="32594" y="65260"/>
                  </a:cubicBezTo>
                  <a:cubicBezTo>
                    <a:pt x="14593" y="65260"/>
                    <a:pt x="0" y="50651"/>
                    <a:pt x="0" y="32630"/>
                  </a:cubicBezTo>
                  <a:cubicBezTo>
                    <a:pt x="0" y="14609"/>
                    <a:pt x="14593" y="0"/>
                    <a:pt x="32594" y="0"/>
                  </a:cubicBezTo>
                  <a:cubicBezTo>
                    <a:pt x="50595" y="0"/>
                    <a:pt x="65188" y="14609"/>
                    <a:pt x="65188" y="32630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orme libre 453">
              <a:extLst>
                <a:ext uri="{FF2B5EF4-FFF2-40B4-BE49-F238E27FC236}">
                  <a16:creationId xmlns:a16="http://schemas.microsoft.com/office/drawing/2014/main" id="{C4548714-9221-F935-6D5F-57A3814EB752}"/>
                </a:ext>
              </a:extLst>
            </p:cNvPr>
            <p:cNvSpPr/>
            <p:nvPr/>
          </p:nvSpPr>
          <p:spPr>
            <a:xfrm>
              <a:off x="1690414" y="3701127"/>
              <a:ext cx="51719" cy="51776"/>
            </a:xfrm>
            <a:custGeom>
              <a:avLst/>
              <a:gdLst>
                <a:gd name="connsiteX0" fmla="*/ 51719 w 51719"/>
                <a:gd name="connsiteY0" fmla="*/ 25888 h 51776"/>
                <a:gd name="connsiteX1" fmla="*/ 25860 w 51719"/>
                <a:gd name="connsiteY1" fmla="*/ 51776 h 51776"/>
                <a:gd name="connsiteX2" fmla="*/ 0 w 51719"/>
                <a:gd name="connsiteY2" fmla="*/ 25888 h 51776"/>
                <a:gd name="connsiteX3" fmla="*/ 25860 w 51719"/>
                <a:gd name="connsiteY3" fmla="*/ 0 h 51776"/>
                <a:gd name="connsiteX4" fmla="*/ 51719 w 51719"/>
                <a:gd name="connsiteY4" fmla="*/ 25888 h 5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9" h="51776">
                  <a:moveTo>
                    <a:pt x="51719" y="25888"/>
                  </a:moveTo>
                  <a:cubicBezTo>
                    <a:pt x="51719" y="40186"/>
                    <a:pt x="40142" y="51776"/>
                    <a:pt x="25860" y="51776"/>
                  </a:cubicBezTo>
                  <a:cubicBezTo>
                    <a:pt x="11578" y="51776"/>
                    <a:pt x="0" y="40186"/>
                    <a:pt x="0" y="25888"/>
                  </a:cubicBezTo>
                  <a:cubicBezTo>
                    <a:pt x="0" y="11590"/>
                    <a:pt x="11578" y="0"/>
                    <a:pt x="25860" y="0"/>
                  </a:cubicBezTo>
                  <a:cubicBezTo>
                    <a:pt x="40142" y="0"/>
                    <a:pt x="51719" y="11591"/>
                    <a:pt x="51719" y="2588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orme libre 454">
              <a:extLst>
                <a:ext uri="{FF2B5EF4-FFF2-40B4-BE49-F238E27FC236}">
                  <a16:creationId xmlns:a16="http://schemas.microsoft.com/office/drawing/2014/main" id="{E3D3E4B2-F08A-3907-67D5-A2E23831E984}"/>
                </a:ext>
              </a:extLst>
            </p:cNvPr>
            <p:cNvSpPr/>
            <p:nvPr/>
          </p:nvSpPr>
          <p:spPr>
            <a:xfrm>
              <a:off x="1248124" y="3530898"/>
              <a:ext cx="444734" cy="499080"/>
            </a:xfrm>
            <a:custGeom>
              <a:avLst/>
              <a:gdLst>
                <a:gd name="connsiteX0" fmla="*/ 52508 w 444734"/>
                <a:gd name="connsiteY0" fmla="*/ 39440 h 499080"/>
                <a:gd name="connsiteX1" fmla="*/ 9139 w 444734"/>
                <a:gd name="connsiteY1" fmla="*/ 145959 h 499080"/>
                <a:gd name="connsiteX2" fmla="*/ 4964 w 444734"/>
                <a:gd name="connsiteY2" fmla="*/ 273512 h 499080"/>
                <a:gd name="connsiteX3" fmla="*/ 76347 w 444734"/>
                <a:gd name="connsiteY3" fmla="*/ 416436 h 499080"/>
                <a:gd name="connsiteX4" fmla="*/ 164567 w 444734"/>
                <a:gd name="connsiteY4" fmla="*/ 479539 h 499080"/>
                <a:gd name="connsiteX5" fmla="*/ 287805 w 444734"/>
                <a:gd name="connsiteY5" fmla="*/ 496393 h 499080"/>
                <a:gd name="connsiteX6" fmla="*/ 420875 w 444734"/>
                <a:gd name="connsiteY6" fmla="*/ 415088 h 499080"/>
                <a:gd name="connsiteX7" fmla="*/ 444715 w 444734"/>
                <a:gd name="connsiteY7" fmla="*/ 314097 h 499080"/>
                <a:gd name="connsiteX8" fmla="*/ 416700 w 444734"/>
                <a:gd name="connsiteY8" fmla="*/ 206095 h 499080"/>
                <a:gd name="connsiteX9" fmla="*/ 310297 w 444734"/>
                <a:gd name="connsiteY9" fmla="*/ 86902 h 499080"/>
                <a:gd name="connsiteX10" fmla="*/ 185713 w 444734"/>
                <a:gd name="connsiteY10" fmla="*/ 5597 h 499080"/>
                <a:gd name="connsiteX11" fmla="*/ 93318 w 444734"/>
                <a:gd name="connsiteY11" fmla="*/ 15439 h 499080"/>
                <a:gd name="connsiteX12" fmla="*/ 62475 w 444734"/>
                <a:gd name="connsiteY12" fmla="*/ 133150 h 499080"/>
                <a:gd name="connsiteX13" fmla="*/ 54124 w 444734"/>
                <a:gd name="connsiteY13" fmla="*/ 239669 h 499080"/>
                <a:gd name="connsiteX14" fmla="*/ 98975 w 444734"/>
                <a:gd name="connsiteY14" fmla="*/ 361694 h 499080"/>
                <a:gd name="connsiteX15" fmla="*/ 190023 w 444734"/>
                <a:gd name="connsiteY15" fmla="*/ 434639 h 499080"/>
                <a:gd name="connsiteX16" fmla="*/ 282417 w 444734"/>
                <a:gd name="connsiteY16" fmla="*/ 455673 h 499080"/>
                <a:gd name="connsiteX17" fmla="*/ 349626 w 444734"/>
                <a:gd name="connsiteY17" fmla="*/ 412257 h 499080"/>
                <a:gd name="connsiteX18" fmla="*/ 362286 w 444734"/>
                <a:gd name="connsiteY18" fmla="*/ 293063 h 499080"/>
                <a:gd name="connsiteX19" fmla="*/ 337100 w 444734"/>
                <a:gd name="connsiteY19" fmla="*/ 193556 h 499080"/>
                <a:gd name="connsiteX20" fmla="*/ 244705 w 444734"/>
                <a:gd name="connsiteY20" fmla="*/ 96879 h 499080"/>
                <a:gd name="connsiteX21" fmla="*/ 159314 w 444734"/>
                <a:gd name="connsiteY21" fmla="*/ 64654 h 499080"/>
                <a:gd name="connsiteX22" fmla="*/ 122949 w 444734"/>
                <a:gd name="connsiteY22" fmla="*/ 168341 h 499080"/>
                <a:gd name="connsiteX23" fmla="*/ 125777 w 444734"/>
                <a:gd name="connsiteY23" fmla="*/ 316929 h 499080"/>
                <a:gd name="connsiteX24" fmla="*/ 180325 w 444734"/>
                <a:gd name="connsiteY24" fmla="*/ 375851 h 499080"/>
                <a:gd name="connsiteX25" fmla="*/ 292384 w 444734"/>
                <a:gd name="connsiteY25" fmla="*/ 377200 h 499080"/>
                <a:gd name="connsiteX26" fmla="*/ 305045 w 444734"/>
                <a:gd name="connsiteY26" fmla="*/ 293063 h 499080"/>
                <a:gd name="connsiteX27" fmla="*/ 257500 w 444734"/>
                <a:gd name="connsiteY27" fmla="*/ 182364 h 499080"/>
                <a:gd name="connsiteX28" fmla="*/ 193120 w 444734"/>
                <a:gd name="connsiteY28" fmla="*/ 152970 h 499080"/>
                <a:gd name="connsiteX29" fmla="*/ 177766 w 444734"/>
                <a:gd name="connsiteY29" fmla="*/ 209061 h 499080"/>
                <a:gd name="connsiteX30" fmla="*/ 179113 w 444734"/>
                <a:gd name="connsiteY30" fmla="*/ 289018 h 499080"/>
                <a:gd name="connsiteX31" fmla="*/ 223964 w 444734"/>
                <a:gd name="connsiteY31" fmla="*/ 343626 h 499080"/>
                <a:gd name="connsiteX32" fmla="*/ 247803 w 444734"/>
                <a:gd name="connsiteY32" fmla="*/ 314232 h 499080"/>
                <a:gd name="connsiteX33" fmla="*/ 244975 w 444734"/>
                <a:gd name="connsiteY33" fmla="*/ 249781 h 499080"/>
                <a:gd name="connsiteX34" fmla="*/ 221135 w 444734"/>
                <a:gd name="connsiteY34" fmla="*/ 224567 h 499080"/>
                <a:gd name="connsiteX35" fmla="*/ 221135 w 444734"/>
                <a:gd name="connsiteY35" fmla="*/ 263804 h 49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4734" h="499080">
                  <a:moveTo>
                    <a:pt x="52508" y="39440"/>
                  </a:moveTo>
                  <a:cubicBezTo>
                    <a:pt x="38501" y="62227"/>
                    <a:pt x="19779" y="98362"/>
                    <a:pt x="9139" y="145959"/>
                  </a:cubicBezTo>
                  <a:cubicBezTo>
                    <a:pt x="3752" y="169825"/>
                    <a:pt x="-5946" y="215533"/>
                    <a:pt x="4964" y="273512"/>
                  </a:cubicBezTo>
                  <a:cubicBezTo>
                    <a:pt x="20048" y="353873"/>
                    <a:pt x="64899" y="404166"/>
                    <a:pt x="76347" y="416436"/>
                  </a:cubicBezTo>
                  <a:cubicBezTo>
                    <a:pt x="89412" y="430324"/>
                    <a:pt x="117427" y="459853"/>
                    <a:pt x="164567" y="479539"/>
                  </a:cubicBezTo>
                  <a:cubicBezTo>
                    <a:pt x="183558" y="487494"/>
                    <a:pt x="229351" y="505966"/>
                    <a:pt x="287805" y="496393"/>
                  </a:cubicBezTo>
                  <a:cubicBezTo>
                    <a:pt x="304102" y="493696"/>
                    <a:pt x="380469" y="481157"/>
                    <a:pt x="420875" y="415088"/>
                  </a:cubicBezTo>
                  <a:cubicBezTo>
                    <a:pt x="444984" y="375582"/>
                    <a:pt x="444849" y="335671"/>
                    <a:pt x="444715" y="314097"/>
                  </a:cubicBezTo>
                  <a:cubicBezTo>
                    <a:pt x="444445" y="262725"/>
                    <a:pt x="426262" y="225376"/>
                    <a:pt x="416700" y="206095"/>
                  </a:cubicBezTo>
                  <a:cubicBezTo>
                    <a:pt x="394342" y="161330"/>
                    <a:pt x="366327" y="136521"/>
                    <a:pt x="310297" y="86902"/>
                  </a:cubicBezTo>
                  <a:cubicBezTo>
                    <a:pt x="256019" y="38901"/>
                    <a:pt x="228139" y="14765"/>
                    <a:pt x="185713" y="5597"/>
                  </a:cubicBezTo>
                  <a:cubicBezTo>
                    <a:pt x="165240" y="1147"/>
                    <a:pt x="121871" y="-8157"/>
                    <a:pt x="93318" y="15439"/>
                  </a:cubicBezTo>
                  <a:cubicBezTo>
                    <a:pt x="84159" y="22990"/>
                    <a:pt x="74866" y="35125"/>
                    <a:pt x="62475" y="133150"/>
                  </a:cubicBezTo>
                  <a:cubicBezTo>
                    <a:pt x="55336" y="189645"/>
                    <a:pt x="51700" y="217960"/>
                    <a:pt x="54124" y="239669"/>
                  </a:cubicBezTo>
                  <a:cubicBezTo>
                    <a:pt x="56549" y="262725"/>
                    <a:pt x="62609" y="312479"/>
                    <a:pt x="98975" y="361694"/>
                  </a:cubicBezTo>
                  <a:cubicBezTo>
                    <a:pt x="131703" y="405919"/>
                    <a:pt x="171301" y="425605"/>
                    <a:pt x="190023" y="434639"/>
                  </a:cubicBezTo>
                  <a:cubicBezTo>
                    <a:pt x="220866" y="449471"/>
                    <a:pt x="247938" y="462550"/>
                    <a:pt x="282417" y="455673"/>
                  </a:cubicBezTo>
                  <a:cubicBezTo>
                    <a:pt x="287535" y="454595"/>
                    <a:pt x="325787" y="446370"/>
                    <a:pt x="349626" y="412257"/>
                  </a:cubicBezTo>
                  <a:cubicBezTo>
                    <a:pt x="371849" y="380301"/>
                    <a:pt x="367943" y="344974"/>
                    <a:pt x="362286" y="293063"/>
                  </a:cubicBezTo>
                  <a:cubicBezTo>
                    <a:pt x="358515" y="259354"/>
                    <a:pt x="355148" y="229152"/>
                    <a:pt x="337100" y="193556"/>
                  </a:cubicBezTo>
                  <a:cubicBezTo>
                    <a:pt x="310432" y="141240"/>
                    <a:pt x="271104" y="114273"/>
                    <a:pt x="244705" y="96879"/>
                  </a:cubicBezTo>
                  <a:cubicBezTo>
                    <a:pt x="208340" y="72744"/>
                    <a:pt x="181672" y="55081"/>
                    <a:pt x="159314" y="64654"/>
                  </a:cubicBezTo>
                  <a:cubicBezTo>
                    <a:pt x="137899" y="73823"/>
                    <a:pt x="132646" y="105509"/>
                    <a:pt x="122949" y="168341"/>
                  </a:cubicBezTo>
                  <a:cubicBezTo>
                    <a:pt x="111770" y="241017"/>
                    <a:pt x="106517" y="278096"/>
                    <a:pt x="125777" y="316929"/>
                  </a:cubicBezTo>
                  <a:cubicBezTo>
                    <a:pt x="130626" y="326772"/>
                    <a:pt x="146115" y="356974"/>
                    <a:pt x="180325" y="375851"/>
                  </a:cubicBezTo>
                  <a:cubicBezTo>
                    <a:pt x="211303" y="392840"/>
                    <a:pt x="265178" y="404571"/>
                    <a:pt x="292384" y="377200"/>
                  </a:cubicBezTo>
                  <a:cubicBezTo>
                    <a:pt x="311644" y="357783"/>
                    <a:pt x="308547" y="327581"/>
                    <a:pt x="305045" y="293063"/>
                  </a:cubicBezTo>
                  <a:cubicBezTo>
                    <a:pt x="302755" y="270950"/>
                    <a:pt x="296829" y="220253"/>
                    <a:pt x="257500" y="182364"/>
                  </a:cubicBezTo>
                  <a:cubicBezTo>
                    <a:pt x="253191" y="178184"/>
                    <a:pt x="214401" y="141375"/>
                    <a:pt x="193120" y="152970"/>
                  </a:cubicBezTo>
                  <a:cubicBezTo>
                    <a:pt x="183288" y="158229"/>
                    <a:pt x="181268" y="175218"/>
                    <a:pt x="177766" y="209061"/>
                  </a:cubicBezTo>
                  <a:cubicBezTo>
                    <a:pt x="173726" y="247219"/>
                    <a:pt x="171705" y="266231"/>
                    <a:pt x="179113" y="289018"/>
                  </a:cubicBezTo>
                  <a:cubicBezTo>
                    <a:pt x="186790" y="312344"/>
                    <a:pt x="205781" y="345918"/>
                    <a:pt x="223964" y="343626"/>
                  </a:cubicBezTo>
                  <a:cubicBezTo>
                    <a:pt x="236489" y="342143"/>
                    <a:pt x="243762" y="324075"/>
                    <a:pt x="247803" y="314232"/>
                  </a:cubicBezTo>
                  <a:cubicBezTo>
                    <a:pt x="248746" y="311805"/>
                    <a:pt x="260598" y="280928"/>
                    <a:pt x="244975" y="249781"/>
                  </a:cubicBezTo>
                  <a:cubicBezTo>
                    <a:pt x="238779" y="237377"/>
                    <a:pt x="226792" y="222275"/>
                    <a:pt x="221135" y="224567"/>
                  </a:cubicBezTo>
                  <a:cubicBezTo>
                    <a:pt x="213997" y="227399"/>
                    <a:pt x="219654" y="256793"/>
                    <a:pt x="221135" y="263804"/>
                  </a:cubicBezTo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9" name="Forme libre 455">
            <a:extLst>
              <a:ext uri="{FF2B5EF4-FFF2-40B4-BE49-F238E27FC236}">
                <a16:creationId xmlns:a16="http://schemas.microsoft.com/office/drawing/2014/main" id="{584596AB-85D5-7211-22C2-F30A65F5B5C4}"/>
              </a:ext>
            </a:extLst>
          </p:cNvPr>
          <p:cNvSpPr/>
          <p:nvPr/>
        </p:nvSpPr>
        <p:spPr>
          <a:xfrm>
            <a:off x="1361794" y="3668507"/>
            <a:ext cx="956272" cy="1399010"/>
          </a:xfrm>
          <a:custGeom>
            <a:avLst/>
            <a:gdLst>
              <a:gd name="connsiteX0" fmla="*/ 956273 w 956272"/>
              <a:gd name="connsiteY0" fmla="*/ 1384477 h 1399010"/>
              <a:gd name="connsiteX1" fmla="*/ 721514 w 956272"/>
              <a:gd name="connsiteY1" fmla="*/ 1378680 h 1399010"/>
              <a:gd name="connsiteX2" fmla="*/ 463456 w 956272"/>
              <a:gd name="connsiteY2" fmla="*/ 1119124 h 1399010"/>
              <a:gd name="connsiteX3" fmla="*/ 374967 w 956272"/>
              <a:gd name="connsiteY3" fmla="*/ 679429 h 1399010"/>
              <a:gd name="connsiteX4" fmla="*/ 239338 w 956272"/>
              <a:gd name="connsiteY4" fmla="*/ 288545 h 1399010"/>
              <a:gd name="connsiteX5" fmla="*/ 0 w 956272"/>
              <a:gd name="connsiteY5" fmla="*/ 0 h 139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272" h="1399010">
                <a:moveTo>
                  <a:pt x="956273" y="1384477"/>
                </a:moveTo>
                <a:cubicBezTo>
                  <a:pt x="908863" y="1396747"/>
                  <a:pt x="819297" y="1412388"/>
                  <a:pt x="721514" y="1378680"/>
                </a:cubicBezTo>
                <a:cubicBezTo>
                  <a:pt x="566356" y="1325150"/>
                  <a:pt x="495780" y="1183709"/>
                  <a:pt x="463456" y="1119124"/>
                </a:cubicBezTo>
                <a:cubicBezTo>
                  <a:pt x="393823" y="979570"/>
                  <a:pt x="433824" y="939659"/>
                  <a:pt x="374967" y="679429"/>
                </a:cubicBezTo>
                <a:cubicBezTo>
                  <a:pt x="346278" y="552820"/>
                  <a:pt x="316647" y="425941"/>
                  <a:pt x="239338" y="288545"/>
                </a:cubicBezTo>
                <a:cubicBezTo>
                  <a:pt x="161758" y="150475"/>
                  <a:pt x="66939" y="56765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orme libre 456">
            <a:extLst>
              <a:ext uri="{FF2B5EF4-FFF2-40B4-BE49-F238E27FC236}">
                <a16:creationId xmlns:a16="http://schemas.microsoft.com/office/drawing/2014/main" id="{9DE9B08B-FEFA-9220-49E8-43C70E6BD909}"/>
              </a:ext>
            </a:extLst>
          </p:cNvPr>
          <p:cNvSpPr/>
          <p:nvPr/>
        </p:nvSpPr>
        <p:spPr>
          <a:xfrm>
            <a:off x="1452304" y="3964198"/>
            <a:ext cx="153328" cy="206296"/>
          </a:xfrm>
          <a:custGeom>
            <a:avLst/>
            <a:gdLst>
              <a:gd name="connsiteX0" fmla="*/ 0 w 153328"/>
              <a:gd name="connsiteY0" fmla="*/ 206296 h 206296"/>
              <a:gd name="connsiteX1" fmla="*/ 121083 w 153328"/>
              <a:gd name="connsiteY1" fmla="*/ 138070 h 206296"/>
              <a:gd name="connsiteX2" fmla="*/ 149367 w 153328"/>
              <a:gd name="connsiteY2" fmla="*/ 0 h 20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328" h="206296">
                <a:moveTo>
                  <a:pt x="0" y="206296"/>
                </a:moveTo>
                <a:cubicBezTo>
                  <a:pt x="10101" y="205353"/>
                  <a:pt x="76906" y="198341"/>
                  <a:pt x="121083" y="138070"/>
                </a:cubicBezTo>
                <a:cubicBezTo>
                  <a:pt x="165934" y="76855"/>
                  <a:pt x="151657" y="9708"/>
                  <a:pt x="149367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orme libre 457">
            <a:extLst>
              <a:ext uri="{FF2B5EF4-FFF2-40B4-BE49-F238E27FC236}">
                <a16:creationId xmlns:a16="http://schemas.microsoft.com/office/drawing/2014/main" id="{F050B02C-36C7-B64D-EA56-114521176BB1}"/>
              </a:ext>
            </a:extLst>
          </p:cNvPr>
          <p:cNvSpPr/>
          <p:nvPr/>
        </p:nvSpPr>
        <p:spPr>
          <a:xfrm>
            <a:off x="3989389" y="2842782"/>
            <a:ext cx="496723" cy="629136"/>
          </a:xfrm>
          <a:custGeom>
            <a:avLst/>
            <a:gdLst>
              <a:gd name="connsiteX0" fmla="*/ 0 w 496723"/>
              <a:gd name="connsiteY0" fmla="*/ 629136 h 629136"/>
              <a:gd name="connsiteX1" fmla="*/ 109904 w 496723"/>
              <a:gd name="connsiteY1" fmla="*/ 577495 h 629136"/>
              <a:gd name="connsiteX2" fmla="*/ 172129 w 496723"/>
              <a:gd name="connsiteY2" fmla="*/ 482167 h 629136"/>
              <a:gd name="connsiteX3" fmla="*/ 161085 w 496723"/>
              <a:gd name="connsiteY3" fmla="*/ 313220 h 629136"/>
              <a:gd name="connsiteX4" fmla="*/ 219673 w 496723"/>
              <a:gd name="connsiteY4" fmla="*/ 168138 h 629136"/>
              <a:gd name="connsiteX5" fmla="*/ 293078 w 496723"/>
              <a:gd name="connsiteY5" fmla="*/ 83732 h 629136"/>
              <a:gd name="connsiteX6" fmla="*/ 400153 w 496723"/>
              <a:gd name="connsiteY6" fmla="*/ 23731 h 629136"/>
              <a:gd name="connsiteX7" fmla="*/ 496723 w 496723"/>
              <a:gd name="connsiteY7" fmla="*/ 0 h 62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723" h="629136">
                <a:moveTo>
                  <a:pt x="0" y="629136"/>
                </a:moveTo>
                <a:cubicBezTo>
                  <a:pt x="19530" y="626035"/>
                  <a:pt x="66535" y="616057"/>
                  <a:pt x="109904" y="577495"/>
                </a:cubicBezTo>
                <a:cubicBezTo>
                  <a:pt x="121487" y="567248"/>
                  <a:pt x="157314" y="534752"/>
                  <a:pt x="172129" y="482167"/>
                </a:cubicBezTo>
                <a:cubicBezTo>
                  <a:pt x="191255" y="414345"/>
                  <a:pt x="152465" y="394660"/>
                  <a:pt x="161085" y="313220"/>
                </a:cubicBezTo>
                <a:cubicBezTo>
                  <a:pt x="168089" y="247690"/>
                  <a:pt x="199740" y="198746"/>
                  <a:pt x="219673" y="168138"/>
                </a:cubicBezTo>
                <a:cubicBezTo>
                  <a:pt x="231930" y="149396"/>
                  <a:pt x="253749" y="116227"/>
                  <a:pt x="293078" y="83732"/>
                </a:cubicBezTo>
                <a:cubicBezTo>
                  <a:pt x="335908" y="48405"/>
                  <a:pt x="376718" y="32630"/>
                  <a:pt x="400153" y="23731"/>
                </a:cubicBezTo>
                <a:cubicBezTo>
                  <a:pt x="438269" y="9304"/>
                  <a:pt x="472075" y="2966"/>
                  <a:pt x="496723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orme libre 458">
            <a:extLst>
              <a:ext uri="{FF2B5EF4-FFF2-40B4-BE49-F238E27FC236}">
                <a16:creationId xmlns:a16="http://schemas.microsoft.com/office/drawing/2014/main" id="{5D971954-A24D-CFE7-F6DE-A6C7F21418F2}"/>
              </a:ext>
            </a:extLst>
          </p:cNvPr>
          <p:cNvSpPr/>
          <p:nvPr/>
        </p:nvSpPr>
        <p:spPr>
          <a:xfrm>
            <a:off x="4085960" y="2932447"/>
            <a:ext cx="106806" cy="92496"/>
          </a:xfrm>
          <a:custGeom>
            <a:avLst/>
            <a:gdLst>
              <a:gd name="connsiteX0" fmla="*/ 106806 w 106806"/>
              <a:gd name="connsiteY0" fmla="*/ 92496 h 92496"/>
              <a:gd name="connsiteX1" fmla="*/ 0 w 106806"/>
              <a:gd name="connsiteY1" fmla="*/ 0 h 9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806" h="92496">
                <a:moveTo>
                  <a:pt x="106806" y="92496"/>
                </a:moveTo>
                <a:cubicBezTo>
                  <a:pt x="71249" y="61619"/>
                  <a:pt x="35692" y="30742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orme libre 459">
            <a:extLst>
              <a:ext uri="{FF2B5EF4-FFF2-40B4-BE49-F238E27FC236}">
                <a16:creationId xmlns:a16="http://schemas.microsoft.com/office/drawing/2014/main" id="{CB866094-9902-5406-B3BC-C68F4AAE8E23}"/>
              </a:ext>
            </a:extLst>
          </p:cNvPr>
          <p:cNvSpPr/>
          <p:nvPr/>
        </p:nvSpPr>
        <p:spPr>
          <a:xfrm>
            <a:off x="4420731" y="3388522"/>
            <a:ext cx="1679596" cy="1009168"/>
          </a:xfrm>
          <a:custGeom>
            <a:avLst/>
            <a:gdLst>
              <a:gd name="connsiteX0" fmla="*/ 18510 w 1679596"/>
              <a:gd name="connsiteY0" fmla="*/ 1009168 h 1009168"/>
              <a:gd name="connsiteX1" fmla="*/ 58 w 1679596"/>
              <a:gd name="connsiteY1" fmla="*/ 895368 h 1009168"/>
              <a:gd name="connsiteX2" fmla="*/ 33326 w 1679596"/>
              <a:gd name="connsiteY2" fmla="*/ 774557 h 1009168"/>
              <a:gd name="connsiteX3" fmla="*/ 139728 w 1679596"/>
              <a:gd name="connsiteY3" fmla="*/ 691904 h 1009168"/>
              <a:gd name="connsiteX4" fmla="*/ 240474 w 1679596"/>
              <a:gd name="connsiteY4" fmla="*/ 676128 h 1009168"/>
              <a:gd name="connsiteX5" fmla="*/ 339333 w 1679596"/>
              <a:gd name="connsiteY5" fmla="*/ 676667 h 1009168"/>
              <a:gd name="connsiteX6" fmla="*/ 554158 w 1679596"/>
              <a:gd name="connsiteY6" fmla="*/ 585385 h 1009168"/>
              <a:gd name="connsiteX7" fmla="*/ 635104 w 1679596"/>
              <a:gd name="connsiteY7" fmla="*/ 469697 h 1009168"/>
              <a:gd name="connsiteX8" fmla="*/ 835517 w 1679596"/>
              <a:gd name="connsiteY8" fmla="*/ 176972 h 1009168"/>
              <a:gd name="connsiteX9" fmla="*/ 1239576 w 1679596"/>
              <a:gd name="connsiteY9" fmla="*/ 10721 h 1009168"/>
              <a:gd name="connsiteX10" fmla="*/ 1679597 w 1679596"/>
              <a:gd name="connsiteY10" fmla="*/ 46722 h 100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9596" h="1009168">
                <a:moveTo>
                  <a:pt x="18510" y="1009168"/>
                </a:moveTo>
                <a:cubicBezTo>
                  <a:pt x="16894" y="982741"/>
                  <a:pt x="-1154" y="942291"/>
                  <a:pt x="58" y="895368"/>
                </a:cubicBezTo>
                <a:cubicBezTo>
                  <a:pt x="1809" y="830783"/>
                  <a:pt x="19588" y="799771"/>
                  <a:pt x="33326" y="774557"/>
                </a:cubicBezTo>
                <a:cubicBezTo>
                  <a:pt x="56492" y="731814"/>
                  <a:pt x="97571" y="712129"/>
                  <a:pt x="139728" y="691904"/>
                </a:cubicBezTo>
                <a:cubicBezTo>
                  <a:pt x="177710" y="673701"/>
                  <a:pt x="201549" y="666015"/>
                  <a:pt x="240474" y="676128"/>
                </a:cubicBezTo>
                <a:cubicBezTo>
                  <a:pt x="271451" y="684218"/>
                  <a:pt x="307547" y="682870"/>
                  <a:pt x="339333" y="676667"/>
                </a:cubicBezTo>
                <a:cubicBezTo>
                  <a:pt x="451392" y="654555"/>
                  <a:pt x="513213" y="623273"/>
                  <a:pt x="554158" y="585385"/>
                </a:cubicBezTo>
                <a:cubicBezTo>
                  <a:pt x="594564" y="547901"/>
                  <a:pt x="611669" y="512709"/>
                  <a:pt x="635104" y="469697"/>
                </a:cubicBezTo>
                <a:cubicBezTo>
                  <a:pt x="720899" y="311806"/>
                  <a:pt x="816392" y="198680"/>
                  <a:pt x="835517" y="176972"/>
                </a:cubicBezTo>
                <a:cubicBezTo>
                  <a:pt x="947173" y="50497"/>
                  <a:pt x="1111355" y="30137"/>
                  <a:pt x="1239576" y="10721"/>
                </a:cubicBezTo>
                <a:cubicBezTo>
                  <a:pt x="1429349" y="-18133"/>
                  <a:pt x="1586663" y="17193"/>
                  <a:pt x="1679597" y="46722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orme libre 460">
            <a:extLst>
              <a:ext uri="{FF2B5EF4-FFF2-40B4-BE49-F238E27FC236}">
                <a16:creationId xmlns:a16="http://schemas.microsoft.com/office/drawing/2014/main" id="{257A9EF3-4D19-4C05-91A7-D4B1A14DB00A}"/>
              </a:ext>
            </a:extLst>
          </p:cNvPr>
          <p:cNvSpPr/>
          <p:nvPr/>
        </p:nvSpPr>
        <p:spPr>
          <a:xfrm>
            <a:off x="4246236" y="4124920"/>
            <a:ext cx="162431" cy="53394"/>
          </a:xfrm>
          <a:custGeom>
            <a:avLst/>
            <a:gdLst>
              <a:gd name="connsiteX0" fmla="*/ 0 w 162431"/>
              <a:gd name="connsiteY0" fmla="*/ 0 h 53394"/>
              <a:gd name="connsiteX1" fmla="*/ 162432 w 162431"/>
              <a:gd name="connsiteY1" fmla="*/ 53394 h 5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431" h="53394">
                <a:moveTo>
                  <a:pt x="0" y="0"/>
                </a:moveTo>
                <a:cubicBezTo>
                  <a:pt x="54144" y="17798"/>
                  <a:pt x="108288" y="35596"/>
                  <a:pt x="162432" y="53394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orme libre 461">
            <a:extLst>
              <a:ext uri="{FF2B5EF4-FFF2-40B4-BE49-F238E27FC236}">
                <a16:creationId xmlns:a16="http://schemas.microsoft.com/office/drawing/2014/main" id="{4B6B8A6A-5F2C-E998-E6C9-D47343C5BE7D}"/>
              </a:ext>
            </a:extLst>
          </p:cNvPr>
          <p:cNvSpPr/>
          <p:nvPr/>
        </p:nvSpPr>
        <p:spPr>
          <a:xfrm>
            <a:off x="2833162" y="4447039"/>
            <a:ext cx="371275" cy="1345779"/>
          </a:xfrm>
          <a:custGeom>
            <a:avLst/>
            <a:gdLst>
              <a:gd name="connsiteX0" fmla="*/ 371275 w 371275"/>
              <a:gd name="connsiteY0" fmla="*/ 0 h 1345779"/>
              <a:gd name="connsiteX1" fmla="*/ 222447 w 371275"/>
              <a:gd name="connsiteY1" fmla="*/ 231645 h 1345779"/>
              <a:gd name="connsiteX2" fmla="*/ 50587 w 371275"/>
              <a:gd name="connsiteY2" fmla="*/ 432144 h 1345779"/>
              <a:gd name="connsiteX3" fmla="*/ 149043 w 371275"/>
              <a:gd name="connsiteY3" fmla="*/ 691160 h 1345779"/>
              <a:gd name="connsiteX4" fmla="*/ 7084 w 371275"/>
              <a:gd name="connsiteY4" fmla="*/ 1070988 h 1345779"/>
              <a:gd name="connsiteX5" fmla="*/ 192816 w 371275"/>
              <a:gd name="connsiteY5" fmla="*/ 1175889 h 1345779"/>
              <a:gd name="connsiteX6" fmla="*/ 249384 w 371275"/>
              <a:gd name="connsiteY6" fmla="*/ 1345780 h 134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75" h="1345779">
                <a:moveTo>
                  <a:pt x="371275" y="0"/>
                </a:moveTo>
                <a:cubicBezTo>
                  <a:pt x="345685" y="57305"/>
                  <a:pt x="300430" y="143868"/>
                  <a:pt x="222447" y="231645"/>
                </a:cubicBezTo>
                <a:cubicBezTo>
                  <a:pt x="127762" y="338164"/>
                  <a:pt x="64595" y="356906"/>
                  <a:pt x="50587" y="432144"/>
                </a:cubicBezTo>
                <a:cubicBezTo>
                  <a:pt x="31327" y="535696"/>
                  <a:pt x="139211" y="564686"/>
                  <a:pt x="149043" y="691160"/>
                </a:cubicBezTo>
                <a:cubicBezTo>
                  <a:pt x="162916" y="870220"/>
                  <a:pt x="-39922" y="981593"/>
                  <a:pt x="7084" y="1070988"/>
                </a:cubicBezTo>
                <a:cubicBezTo>
                  <a:pt x="36445" y="1126809"/>
                  <a:pt x="123857" y="1098225"/>
                  <a:pt x="192816" y="1175889"/>
                </a:cubicBezTo>
                <a:cubicBezTo>
                  <a:pt x="240764" y="1229688"/>
                  <a:pt x="248846" y="1299936"/>
                  <a:pt x="249384" y="134578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orme libre 462">
            <a:extLst>
              <a:ext uri="{FF2B5EF4-FFF2-40B4-BE49-F238E27FC236}">
                <a16:creationId xmlns:a16="http://schemas.microsoft.com/office/drawing/2014/main" id="{DAB4E4E0-BF83-2617-8DE4-61D3EAED4E55}"/>
              </a:ext>
            </a:extLst>
          </p:cNvPr>
          <p:cNvSpPr/>
          <p:nvPr/>
        </p:nvSpPr>
        <p:spPr>
          <a:xfrm>
            <a:off x="2370595" y="5009567"/>
            <a:ext cx="554772" cy="210489"/>
          </a:xfrm>
          <a:custGeom>
            <a:avLst/>
            <a:gdLst>
              <a:gd name="connsiteX0" fmla="*/ 0 w 554772"/>
              <a:gd name="connsiteY0" fmla="*/ 183375 h 210489"/>
              <a:gd name="connsiteX1" fmla="*/ 197585 w 554772"/>
              <a:gd name="connsiteY1" fmla="*/ 174206 h 210489"/>
              <a:gd name="connsiteX2" fmla="*/ 327961 w 554772"/>
              <a:gd name="connsiteY2" fmla="*/ 210476 h 210489"/>
              <a:gd name="connsiteX3" fmla="*/ 554773 w 554772"/>
              <a:gd name="connsiteY3" fmla="*/ 0 h 21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772" h="210489">
                <a:moveTo>
                  <a:pt x="0" y="183375"/>
                </a:moveTo>
                <a:cubicBezTo>
                  <a:pt x="47544" y="170431"/>
                  <a:pt x="117581" y="158565"/>
                  <a:pt x="197585" y="174206"/>
                </a:cubicBezTo>
                <a:cubicBezTo>
                  <a:pt x="265063" y="187419"/>
                  <a:pt x="287016" y="209937"/>
                  <a:pt x="327961" y="210476"/>
                </a:cubicBezTo>
                <a:cubicBezTo>
                  <a:pt x="382240" y="211285"/>
                  <a:pt x="459011" y="173936"/>
                  <a:pt x="554773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orme libre 463">
            <a:extLst>
              <a:ext uri="{FF2B5EF4-FFF2-40B4-BE49-F238E27FC236}">
                <a16:creationId xmlns:a16="http://schemas.microsoft.com/office/drawing/2014/main" id="{27DC7D90-107F-7318-4BA9-45AE7B980E5A}"/>
              </a:ext>
            </a:extLst>
          </p:cNvPr>
          <p:cNvSpPr/>
          <p:nvPr/>
        </p:nvSpPr>
        <p:spPr>
          <a:xfrm>
            <a:off x="2464471" y="4777922"/>
            <a:ext cx="176843" cy="378075"/>
          </a:xfrm>
          <a:custGeom>
            <a:avLst/>
            <a:gdLst>
              <a:gd name="connsiteX0" fmla="*/ 0 w 176843"/>
              <a:gd name="connsiteY0" fmla="*/ 378075 h 378075"/>
              <a:gd name="connsiteX1" fmla="*/ 176843 w 176843"/>
              <a:gd name="connsiteY1" fmla="*/ 0 h 3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843" h="378075">
                <a:moveTo>
                  <a:pt x="0" y="378075"/>
                </a:moveTo>
                <a:cubicBezTo>
                  <a:pt x="58993" y="252005"/>
                  <a:pt x="117985" y="126070"/>
                  <a:pt x="176843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orme libre 464">
            <a:extLst>
              <a:ext uri="{FF2B5EF4-FFF2-40B4-BE49-F238E27FC236}">
                <a16:creationId xmlns:a16="http://schemas.microsoft.com/office/drawing/2014/main" id="{ABFE7668-0A6A-C35E-3241-28872A6A57E4}"/>
              </a:ext>
            </a:extLst>
          </p:cNvPr>
          <p:cNvSpPr/>
          <p:nvPr/>
        </p:nvSpPr>
        <p:spPr>
          <a:xfrm>
            <a:off x="5134022" y="2752238"/>
            <a:ext cx="125189" cy="853840"/>
          </a:xfrm>
          <a:custGeom>
            <a:avLst/>
            <a:gdLst>
              <a:gd name="connsiteX0" fmla="*/ 88151 w 125189"/>
              <a:gd name="connsiteY0" fmla="*/ 853840 h 853840"/>
              <a:gd name="connsiteX1" fmla="*/ 70507 w 125189"/>
              <a:gd name="connsiteY1" fmla="*/ 683410 h 853840"/>
              <a:gd name="connsiteX2" fmla="*/ 43974 w 125189"/>
              <a:gd name="connsiteY2" fmla="*/ 525789 h 853840"/>
              <a:gd name="connsiteX3" fmla="*/ 12322 w 125189"/>
              <a:gd name="connsiteY3" fmla="*/ 294413 h 853840"/>
              <a:gd name="connsiteX4" fmla="*/ 2356 w 125189"/>
              <a:gd name="connsiteY4" fmla="*/ 170770 h 853840"/>
              <a:gd name="connsiteX5" fmla="*/ 64042 w 125189"/>
              <a:gd name="connsiteY5" fmla="*/ 10992 h 853840"/>
              <a:gd name="connsiteX6" fmla="*/ 125189 w 125189"/>
              <a:gd name="connsiteY6" fmla="*/ 16385 h 8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89" h="853840">
                <a:moveTo>
                  <a:pt x="88151" y="853840"/>
                </a:moveTo>
                <a:cubicBezTo>
                  <a:pt x="71450" y="700264"/>
                  <a:pt x="74009" y="736669"/>
                  <a:pt x="70507" y="683410"/>
                </a:cubicBezTo>
                <a:cubicBezTo>
                  <a:pt x="68487" y="652533"/>
                  <a:pt x="68487" y="672488"/>
                  <a:pt x="43974" y="525789"/>
                </a:cubicBezTo>
                <a:cubicBezTo>
                  <a:pt x="17575" y="367493"/>
                  <a:pt x="31044" y="397696"/>
                  <a:pt x="12322" y="294413"/>
                </a:cubicBezTo>
                <a:cubicBezTo>
                  <a:pt x="2760" y="241693"/>
                  <a:pt x="-3705" y="217962"/>
                  <a:pt x="2356" y="170770"/>
                </a:cubicBezTo>
                <a:cubicBezTo>
                  <a:pt x="10302" y="109690"/>
                  <a:pt x="38047" y="27172"/>
                  <a:pt x="64042" y="10992"/>
                </a:cubicBezTo>
                <a:cubicBezTo>
                  <a:pt x="100003" y="-11391"/>
                  <a:pt x="121553" y="5598"/>
                  <a:pt x="125189" y="16385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orme libre 465">
            <a:extLst>
              <a:ext uri="{FF2B5EF4-FFF2-40B4-BE49-F238E27FC236}">
                <a16:creationId xmlns:a16="http://schemas.microsoft.com/office/drawing/2014/main" id="{08591939-A14F-B99A-7F30-104003D6D81E}"/>
              </a:ext>
            </a:extLst>
          </p:cNvPr>
          <p:cNvSpPr/>
          <p:nvPr/>
        </p:nvSpPr>
        <p:spPr>
          <a:xfrm>
            <a:off x="4953474" y="3959207"/>
            <a:ext cx="1164631" cy="303913"/>
          </a:xfrm>
          <a:custGeom>
            <a:avLst/>
            <a:gdLst>
              <a:gd name="connsiteX0" fmla="*/ 0 w 1164631"/>
              <a:gd name="connsiteY0" fmla="*/ 56633 h 303913"/>
              <a:gd name="connsiteX1" fmla="*/ 110308 w 1164631"/>
              <a:gd name="connsiteY1" fmla="*/ 140500 h 303913"/>
              <a:gd name="connsiteX2" fmla="*/ 325267 w 1164631"/>
              <a:gd name="connsiteY2" fmla="*/ 274660 h 303913"/>
              <a:gd name="connsiteX3" fmla="*/ 543459 w 1164631"/>
              <a:gd name="connsiteY3" fmla="*/ 289356 h 303913"/>
              <a:gd name="connsiteX4" fmla="*/ 744142 w 1164631"/>
              <a:gd name="connsiteY4" fmla="*/ 184860 h 303913"/>
              <a:gd name="connsiteX5" fmla="*/ 919368 w 1164631"/>
              <a:gd name="connsiteY5" fmla="*/ 111915 h 303913"/>
              <a:gd name="connsiteX6" fmla="*/ 1008531 w 1164631"/>
              <a:gd name="connsiteY6" fmla="*/ 9171 h 303913"/>
              <a:gd name="connsiteX7" fmla="*/ 1164632 w 1164631"/>
              <a:gd name="connsiteY7" fmla="*/ 37756 h 30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631" h="303913">
                <a:moveTo>
                  <a:pt x="0" y="56633"/>
                </a:moveTo>
                <a:cubicBezTo>
                  <a:pt x="25994" y="77262"/>
                  <a:pt x="63706" y="106656"/>
                  <a:pt x="110308" y="140500"/>
                </a:cubicBezTo>
                <a:cubicBezTo>
                  <a:pt x="221828" y="221805"/>
                  <a:pt x="277588" y="262525"/>
                  <a:pt x="325267" y="274660"/>
                </a:cubicBezTo>
                <a:cubicBezTo>
                  <a:pt x="402442" y="294480"/>
                  <a:pt x="432343" y="320773"/>
                  <a:pt x="543459" y="289356"/>
                </a:cubicBezTo>
                <a:cubicBezTo>
                  <a:pt x="625618" y="266165"/>
                  <a:pt x="616459" y="225984"/>
                  <a:pt x="744142" y="184860"/>
                </a:cubicBezTo>
                <a:cubicBezTo>
                  <a:pt x="827243" y="158163"/>
                  <a:pt x="884215" y="141848"/>
                  <a:pt x="919368" y="111915"/>
                </a:cubicBezTo>
                <a:cubicBezTo>
                  <a:pt x="970549" y="68094"/>
                  <a:pt x="967317" y="29261"/>
                  <a:pt x="1008531" y="9171"/>
                </a:cubicBezTo>
                <a:cubicBezTo>
                  <a:pt x="1036815" y="-4582"/>
                  <a:pt x="1083686" y="-8357"/>
                  <a:pt x="1164632" y="37756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orme libre 466">
            <a:extLst>
              <a:ext uri="{FF2B5EF4-FFF2-40B4-BE49-F238E27FC236}">
                <a16:creationId xmlns:a16="http://schemas.microsoft.com/office/drawing/2014/main" id="{37345999-0A15-4C73-2A28-EA6F92AFA830}"/>
              </a:ext>
            </a:extLst>
          </p:cNvPr>
          <p:cNvSpPr/>
          <p:nvPr/>
        </p:nvSpPr>
        <p:spPr>
          <a:xfrm>
            <a:off x="5719300" y="4162000"/>
            <a:ext cx="321461" cy="283017"/>
          </a:xfrm>
          <a:custGeom>
            <a:avLst/>
            <a:gdLst>
              <a:gd name="connsiteX0" fmla="*/ 321092 w 321461"/>
              <a:gd name="connsiteY0" fmla="*/ 283017 h 283017"/>
              <a:gd name="connsiteX1" fmla="*/ 277184 w 321461"/>
              <a:gd name="connsiteY1" fmla="*/ 138340 h 283017"/>
              <a:gd name="connsiteX2" fmla="*/ 115830 w 321461"/>
              <a:gd name="connsiteY2" fmla="*/ 104631 h 283017"/>
              <a:gd name="connsiteX3" fmla="*/ 0 w 321461"/>
              <a:gd name="connsiteY3" fmla="*/ 0 h 2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461" h="283017">
                <a:moveTo>
                  <a:pt x="321092" y="283017"/>
                </a:moveTo>
                <a:cubicBezTo>
                  <a:pt x="324728" y="194836"/>
                  <a:pt x="300889" y="156677"/>
                  <a:pt x="277184" y="138340"/>
                </a:cubicBezTo>
                <a:cubicBezTo>
                  <a:pt x="234220" y="105036"/>
                  <a:pt x="184655" y="131463"/>
                  <a:pt x="115830" y="104631"/>
                </a:cubicBezTo>
                <a:cubicBezTo>
                  <a:pt x="58723" y="82384"/>
                  <a:pt x="22358" y="36810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orme libre 467">
            <a:extLst>
              <a:ext uri="{FF2B5EF4-FFF2-40B4-BE49-F238E27FC236}">
                <a16:creationId xmlns:a16="http://schemas.microsoft.com/office/drawing/2014/main" id="{0349651B-E4DE-D899-00A5-B2F56E65AF33}"/>
              </a:ext>
            </a:extLst>
          </p:cNvPr>
          <p:cNvSpPr/>
          <p:nvPr/>
        </p:nvSpPr>
        <p:spPr>
          <a:xfrm>
            <a:off x="2685895" y="5616052"/>
            <a:ext cx="334560" cy="334928"/>
          </a:xfrm>
          <a:custGeom>
            <a:avLst/>
            <a:gdLst>
              <a:gd name="connsiteX0" fmla="*/ 334561 w 334560"/>
              <a:gd name="connsiteY0" fmla="*/ 167464 h 334928"/>
              <a:gd name="connsiteX1" fmla="*/ 167280 w 334560"/>
              <a:gd name="connsiteY1" fmla="*/ 334928 h 334928"/>
              <a:gd name="connsiteX2" fmla="*/ 0 w 334560"/>
              <a:gd name="connsiteY2" fmla="*/ 167464 h 334928"/>
              <a:gd name="connsiteX3" fmla="*/ 167280 w 334560"/>
              <a:gd name="connsiteY3" fmla="*/ 0 h 334928"/>
              <a:gd name="connsiteX4" fmla="*/ 334561 w 334560"/>
              <a:gd name="connsiteY4" fmla="*/ 167464 h 33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60" h="334928">
                <a:moveTo>
                  <a:pt x="334561" y="167464"/>
                </a:moveTo>
                <a:cubicBezTo>
                  <a:pt x="334561" y="259952"/>
                  <a:pt x="259667" y="334928"/>
                  <a:pt x="167280" y="334928"/>
                </a:cubicBezTo>
                <a:cubicBezTo>
                  <a:pt x="74894" y="334928"/>
                  <a:pt x="0" y="259952"/>
                  <a:pt x="0" y="167464"/>
                </a:cubicBezTo>
                <a:cubicBezTo>
                  <a:pt x="0" y="74976"/>
                  <a:pt x="74894" y="0"/>
                  <a:pt x="167280" y="0"/>
                </a:cubicBezTo>
                <a:cubicBezTo>
                  <a:pt x="259667" y="0"/>
                  <a:pt x="334561" y="74976"/>
                  <a:pt x="334561" y="167464"/>
                </a:cubicBezTo>
                <a:close/>
              </a:path>
            </a:pathLst>
          </a:custGeom>
          <a:gradFill flip="none" rotWithShape="1">
            <a:gsLst>
              <a:gs pos="84000">
                <a:srgbClr val="C700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0097" cap="flat">
            <a:solidFill>
              <a:srgbClr val="5E111A">
                <a:alpha val="8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orme libre 468">
            <a:extLst>
              <a:ext uri="{FF2B5EF4-FFF2-40B4-BE49-F238E27FC236}">
                <a16:creationId xmlns:a16="http://schemas.microsoft.com/office/drawing/2014/main" id="{FC7835C4-2E0F-1730-EC20-028EFE44476C}"/>
              </a:ext>
            </a:extLst>
          </p:cNvPr>
          <p:cNvSpPr/>
          <p:nvPr/>
        </p:nvSpPr>
        <p:spPr>
          <a:xfrm>
            <a:off x="3320807" y="1210345"/>
            <a:ext cx="892296" cy="335467"/>
          </a:xfrm>
          <a:custGeom>
            <a:avLst/>
            <a:gdLst>
              <a:gd name="connsiteX0" fmla="*/ 0 w 892296"/>
              <a:gd name="connsiteY0" fmla="*/ 0 h 335467"/>
              <a:gd name="connsiteX1" fmla="*/ 892297 w 892296"/>
              <a:gd name="connsiteY1" fmla="*/ 0 h 335467"/>
              <a:gd name="connsiteX2" fmla="*/ 892297 w 892296"/>
              <a:gd name="connsiteY2" fmla="*/ 335467 h 335467"/>
              <a:gd name="connsiteX3" fmla="*/ 0 w 892296"/>
              <a:gd name="connsiteY3" fmla="*/ 335467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296" h="335467">
                <a:moveTo>
                  <a:pt x="0" y="0"/>
                </a:moveTo>
                <a:lnTo>
                  <a:pt x="892297" y="0"/>
                </a:lnTo>
                <a:lnTo>
                  <a:pt x="892297" y="335467"/>
                </a:lnTo>
                <a:lnTo>
                  <a:pt x="0" y="335467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ZoneTexte 469">
            <a:extLst>
              <a:ext uri="{FF2B5EF4-FFF2-40B4-BE49-F238E27FC236}">
                <a16:creationId xmlns:a16="http://schemas.microsoft.com/office/drawing/2014/main" id="{1139A71B-D5BA-4D41-CC87-7431AAC669A0}"/>
              </a:ext>
            </a:extLst>
          </p:cNvPr>
          <p:cNvSpPr txBox="1"/>
          <p:nvPr/>
        </p:nvSpPr>
        <p:spPr>
          <a:xfrm>
            <a:off x="3344640" y="1157898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>
                <a:ln/>
                <a:solidFill>
                  <a:srgbClr val="84A1D4"/>
                </a:solidFill>
                <a:latin typeface="Arial"/>
                <a:cs typeface="Arial"/>
                <a:sym typeface="Arial"/>
                <a:rtl val="0"/>
              </a:rPr>
              <a:t>endoplasmic </a:t>
            </a:r>
          </a:p>
        </p:txBody>
      </p:sp>
      <p:sp>
        <p:nvSpPr>
          <p:cNvPr id="154" name="ZoneTexte 470">
            <a:extLst>
              <a:ext uri="{FF2B5EF4-FFF2-40B4-BE49-F238E27FC236}">
                <a16:creationId xmlns:a16="http://schemas.microsoft.com/office/drawing/2014/main" id="{15AEDF32-58E9-1D4A-B73D-CE13B761BAEA}"/>
              </a:ext>
            </a:extLst>
          </p:cNvPr>
          <p:cNvSpPr txBox="1"/>
          <p:nvPr/>
        </p:nvSpPr>
        <p:spPr>
          <a:xfrm>
            <a:off x="3402643" y="1289275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>
                <a:ln/>
                <a:solidFill>
                  <a:srgbClr val="84A1D4"/>
                </a:solidFill>
                <a:latin typeface="Arial"/>
                <a:cs typeface="Arial"/>
                <a:sym typeface="Arial"/>
                <a:rtl val="0"/>
              </a:rPr>
              <a:t>reticulum</a:t>
            </a:r>
          </a:p>
        </p:txBody>
      </p:sp>
      <p:sp>
        <p:nvSpPr>
          <p:cNvPr id="155" name="Forme libre 471">
            <a:extLst>
              <a:ext uri="{FF2B5EF4-FFF2-40B4-BE49-F238E27FC236}">
                <a16:creationId xmlns:a16="http://schemas.microsoft.com/office/drawing/2014/main" id="{8801AE93-C8D6-70F2-ED4F-C97BBD784668}"/>
              </a:ext>
            </a:extLst>
          </p:cNvPr>
          <p:cNvSpPr/>
          <p:nvPr/>
        </p:nvSpPr>
        <p:spPr>
          <a:xfrm>
            <a:off x="3185581" y="3898399"/>
            <a:ext cx="892296" cy="335467"/>
          </a:xfrm>
          <a:custGeom>
            <a:avLst/>
            <a:gdLst>
              <a:gd name="connsiteX0" fmla="*/ 0 w 892296"/>
              <a:gd name="connsiteY0" fmla="*/ 0 h 335467"/>
              <a:gd name="connsiteX1" fmla="*/ 892297 w 892296"/>
              <a:gd name="connsiteY1" fmla="*/ 0 h 335467"/>
              <a:gd name="connsiteX2" fmla="*/ 892297 w 892296"/>
              <a:gd name="connsiteY2" fmla="*/ 335468 h 335467"/>
              <a:gd name="connsiteX3" fmla="*/ 0 w 892296"/>
              <a:gd name="connsiteY3" fmla="*/ 335468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296" h="335467">
                <a:moveTo>
                  <a:pt x="0" y="0"/>
                </a:moveTo>
                <a:lnTo>
                  <a:pt x="892297" y="0"/>
                </a:lnTo>
                <a:lnTo>
                  <a:pt x="892297" y="335468"/>
                </a:lnTo>
                <a:lnTo>
                  <a:pt x="0" y="335468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6" name="ZoneTexte 472">
            <a:extLst>
              <a:ext uri="{FF2B5EF4-FFF2-40B4-BE49-F238E27FC236}">
                <a16:creationId xmlns:a16="http://schemas.microsoft.com/office/drawing/2014/main" id="{767C4BA1-8659-AADE-D292-0487E5ED2C97}"/>
              </a:ext>
            </a:extLst>
          </p:cNvPr>
          <p:cNvSpPr txBox="1"/>
          <p:nvPr/>
        </p:nvSpPr>
        <p:spPr>
          <a:xfrm>
            <a:off x="3311197" y="3831638"/>
            <a:ext cx="613876" cy="212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16" spc="0" baseline="0">
                <a:ln/>
                <a:solidFill>
                  <a:srgbClr val="878787"/>
                </a:solidFill>
                <a:latin typeface="Arial"/>
                <a:cs typeface="Arial"/>
                <a:sym typeface="Arial"/>
                <a:rtl val="0"/>
              </a:rPr>
              <a:t>nucleus</a:t>
            </a:r>
          </a:p>
        </p:txBody>
      </p:sp>
      <p:sp>
        <p:nvSpPr>
          <p:cNvPr id="157" name="Forme libre 473">
            <a:extLst>
              <a:ext uri="{FF2B5EF4-FFF2-40B4-BE49-F238E27FC236}">
                <a16:creationId xmlns:a16="http://schemas.microsoft.com/office/drawing/2014/main" id="{678A6621-3EDA-6615-568F-C73BE2CD8A2A}"/>
              </a:ext>
            </a:extLst>
          </p:cNvPr>
          <p:cNvSpPr/>
          <p:nvPr/>
        </p:nvSpPr>
        <p:spPr>
          <a:xfrm>
            <a:off x="2559829" y="1383607"/>
            <a:ext cx="601913" cy="335467"/>
          </a:xfrm>
          <a:custGeom>
            <a:avLst/>
            <a:gdLst>
              <a:gd name="connsiteX0" fmla="*/ 0 w 601913"/>
              <a:gd name="connsiteY0" fmla="*/ 0 h 335467"/>
              <a:gd name="connsiteX1" fmla="*/ 601913 w 601913"/>
              <a:gd name="connsiteY1" fmla="*/ 0 h 335467"/>
              <a:gd name="connsiteX2" fmla="*/ 601913 w 601913"/>
              <a:gd name="connsiteY2" fmla="*/ 335467 h 335467"/>
              <a:gd name="connsiteX3" fmla="*/ 0 w 601913"/>
              <a:gd name="connsiteY3" fmla="*/ 335467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13" h="335467">
                <a:moveTo>
                  <a:pt x="0" y="0"/>
                </a:moveTo>
                <a:lnTo>
                  <a:pt x="601913" y="0"/>
                </a:lnTo>
                <a:lnTo>
                  <a:pt x="601913" y="335467"/>
                </a:lnTo>
                <a:lnTo>
                  <a:pt x="0" y="335467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ZoneTexte 474">
            <a:extLst>
              <a:ext uri="{FF2B5EF4-FFF2-40B4-BE49-F238E27FC236}">
                <a16:creationId xmlns:a16="http://schemas.microsoft.com/office/drawing/2014/main" id="{2E348619-3203-FAEB-0DBA-546686690D1A}"/>
              </a:ext>
            </a:extLst>
          </p:cNvPr>
          <p:cNvSpPr txBox="1"/>
          <p:nvPr/>
        </p:nvSpPr>
        <p:spPr>
          <a:xfrm>
            <a:off x="2644801" y="1316856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>
                <a:ln/>
                <a:solidFill>
                  <a:srgbClr val="BFA106"/>
                </a:solidFill>
                <a:latin typeface="Arial"/>
                <a:cs typeface="Arial"/>
                <a:sym typeface="Arial"/>
                <a:rtl val="0"/>
              </a:rPr>
              <a:t>lipid </a:t>
            </a:r>
          </a:p>
        </p:txBody>
      </p:sp>
      <p:sp>
        <p:nvSpPr>
          <p:cNvPr id="159" name="ZoneTexte 475">
            <a:extLst>
              <a:ext uri="{FF2B5EF4-FFF2-40B4-BE49-F238E27FC236}">
                <a16:creationId xmlns:a16="http://schemas.microsoft.com/office/drawing/2014/main" id="{7C15A239-1D0D-F975-C354-C75E1E5B96BD}"/>
              </a:ext>
            </a:extLst>
          </p:cNvPr>
          <p:cNvSpPr txBox="1"/>
          <p:nvPr/>
        </p:nvSpPr>
        <p:spPr>
          <a:xfrm>
            <a:off x="2563989" y="1462477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BFA106"/>
                </a:solidFill>
                <a:latin typeface="Arial"/>
                <a:cs typeface="Arial"/>
                <a:sym typeface="Arial"/>
                <a:rtl val="0"/>
              </a:rPr>
              <a:t>droplet</a:t>
            </a:r>
          </a:p>
        </p:txBody>
      </p:sp>
      <p:sp>
        <p:nvSpPr>
          <p:cNvPr id="160" name="Forme libre 476">
            <a:extLst>
              <a:ext uri="{FF2B5EF4-FFF2-40B4-BE49-F238E27FC236}">
                <a16:creationId xmlns:a16="http://schemas.microsoft.com/office/drawing/2014/main" id="{FE8EF858-1A36-4F2B-55D3-A33A4F26A410}"/>
              </a:ext>
            </a:extLst>
          </p:cNvPr>
          <p:cNvSpPr/>
          <p:nvPr/>
        </p:nvSpPr>
        <p:spPr>
          <a:xfrm rot="21299850">
            <a:off x="1900070" y="2247113"/>
            <a:ext cx="892304" cy="153577"/>
          </a:xfrm>
          <a:custGeom>
            <a:avLst/>
            <a:gdLst>
              <a:gd name="connsiteX0" fmla="*/ 0 w 892304"/>
              <a:gd name="connsiteY0" fmla="*/ 0 h 153577"/>
              <a:gd name="connsiteX1" fmla="*/ 892305 w 892304"/>
              <a:gd name="connsiteY1" fmla="*/ 0 h 153577"/>
              <a:gd name="connsiteX2" fmla="*/ 892305 w 892304"/>
              <a:gd name="connsiteY2" fmla="*/ 153578 h 153577"/>
              <a:gd name="connsiteX3" fmla="*/ 0 w 892304"/>
              <a:gd name="connsiteY3" fmla="*/ 153578 h 15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04" h="153577">
                <a:moveTo>
                  <a:pt x="0" y="0"/>
                </a:moveTo>
                <a:lnTo>
                  <a:pt x="892305" y="0"/>
                </a:lnTo>
                <a:lnTo>
                  <a:pt x="892305" y="153578"/>
                </a:lnTo>
                <a:lnTo>
                  <a:pt x="0" y="153578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ZoneTexte 477">
            <a:extLst>
              <a:ext uri="{FF2B5EF4-FFF2-40B4-BE49-F238E27FC236}">
                <a16:creationId xmlns:a16="http://schemas.microsoft.com/office/drawing/2014/main" id="{4CDCE3AA-6D46-21C6-8FE6-F4E4EC5117BA}"/>
              </a:ext>
            </a:extLst>
          </p:cNvPr>
          <p:cNvSpPr txBox="1"/>
          <p:nvPr/>
        </p:nvSpPr>
        <p:spPr>
          <a:xfrm rot="21299850">
            <a:off x="1851476" y="2174545"/>
            <a:ext cx="9156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F8B680"/>
                </a:solidFill>
                <a:latin typeface="Arial"/>
                <a:cs typeface="Arial"/>
                <a:sym typeface="Arial"/>
                <a:rtl val="0"/>
              </a:rPr>
              <a:t>mitochondria</a:t>
            </a:r>
          </a:p>
        </p:txBody>
      </p:sp>
      <p:sp>
        <p:nvSpPr>
          <p:cNvPr id="162" name="Forme libre 478">
            <a:extLst>
              <a:ext uri="{FF2B5EF4-FFF2-40B4-BE49-F238E27FC236}">
                <a16:creationId xmlns:a16="http://schemas.microsoft.com/office/drawing/2014/main" id="{99772C2A-29F0-973C-8697-4A999C587001}"/>
              </a:ext>
            </a:extLst>
          </p:cNvPr>
          <p:cNvSpPr/>
          <p:nvPr/>
        </p:nvSpPr>
        <p:spPr>
          <a:xfrm>
            <a:off x="1995359" y="3101933"/>
            <a:ext cx="892296" cy="335467"/>
          </a:xfrm>
          <a:custGeom>
            <a:avLst/>
            <a:gdLst>
              <a:gd name="connsiteX0" fmla="*/ 0 w 892296"/>
              <a:gd name="connsiteY0" fmla="*/ 0 h 335467"/>
              <a:gd name="connsiteX1" fmla="*/ 892297 w 892296"/>
              <a:gd name="connsiteY1" fmla="*/ 0 h 335467"/>
              <a:gd name="connsiteX2" fmla="*/ 892297 w 892296"/>
              <a:gd name="connsiteY2" fmla="*/ 335468 h 335467"/>
              <a:gd name="connsiteX3" fmla="*/ 0 w 892296"/>
              <a:gd name="connsiteY3" fmla="*/ 335468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296" h="335467">
                <a:moveTo>
                  <a:pt x="0" y="0"/>
                </a:moveTo>
                <a:lnTo>
                  <a:pt x="892297" y="0"/>
                </a:lnTo>
                <a:lnTo>
                  <a:pt x="892297" y="335468"/>
                </a:lnTo>
                <a:lnTo>
                  <a:pt x="0" y="335468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ZoneTexte 479">
            <a:extLst>
              <a:ext uri="{FF2B5EF4-FFF2-40B4-BE49-F238E27FC236}">
                <a16:creationId xmlns:a16="http://schemas.microsoft.com/office/drawing/2014/main" id="{412439B1-4D20-5D4D-9B3F-833897AC90D0}"/>
              </a:ext>
            </a:extLst>
          </p:cNvPr>
          <p:cNvSpPr txBox="1"/>
          <p:nvPr/>
        </p:nvSpPr>
        <p:spPr>
          <a:xfrm>
            <a:off x="2195182" y="3035266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249538"/>
                </a:solidFill>
                <a:latin typeface="Arial"/>
                <a:cs typeface="Arial"/>
                <a:sym typeface="Arial"/>
                <a:rtl val="0"/>
              </a:rPr>
              <a:t>Golgi</a:t>
            </a:r>
          </a:p>
        </p:txBody>
      </p:sp>
      <p:sp>
        <p:nvSpPr>
          <p:cNvPr id="164" name="Forme libre 480">
            <a:extLst>
              <a:ext uri="{FF2B5EF4-FFF2-40B4-BE49-F238E27FC236}">
                <a16:creationId xmlns:a16="http://schemas.microsoft.com/office/drawing/2014/main" id="{2EB7EED7-6A9B-7F47-DDD5-31D787F80FC4}"/>
              </a:ext>
            </a:extLst>
          </p:cNvPr>
          <p:cNvSpPr/>
          <p:nvPr/>
        </p:nvSpPr>
        <p:spPr>
          <a:xfrm>
            <a:off x="5152944" y="3039640"/>
            <a:ext cx="1102676" cy="335467"/>
          </a:xfrm>
          <a:custGeom>
            <a:avLst/>
            <a:gdLst>
              <a:gd name="connsiteX0" fmla="*/ 0 w 1102676"/>
              <a:gd name="connsiteY0" fmla="*/ 0 h 335467"/>
              <a:gd name="connsiteX1" fmla="*/ 1102677 w 1102676"/>
              <a:gd name="connsiteY1" fmla="*/ 0 h 335467"/>
              <a:gd name="connsiteX2" fmla="*/ 1102677 w 1102676"/>
              <a:gd name="connsiteY2" fmla="*/ 335468 h 335467"/>
              <a:gd name="connsiteX3" fmla="*/ 0 w 1102676"/>
              <a:gd name="connsiteY3" fmla="*/ 335468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676" h="335467">
                <a:moveTo>
                  <a:pt x="0" y="0"/>
                </a:moveTo>
                <a:lnTo>
                  <a:pt x="1102677" y="0"/>
                </a:lnTo>
                <a:lnTo>
                  <a:pt x="1102677" y="335468"/>
                </a:lnTo>
                <a:lnTo>
                  <a:pt x="0" y="335468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5" name="ZoneTexte 481">
            <a:extLst>
              <a:ext uri="{FF2B5EF4-FFF2-40B4-BE49-F238E27FC236}">
                <a16:creationId xmlns:a16="http://schemas.microsoft.com/office/drawing/2014/main" id="{6EE28EB2-FD91-785A-F4D6-6BE9547B577A}"/>
              </a:ext>
            </a:extLst>
          </p:cNvPr>
          <p:cNvSpPr txBox="1"/>
          <p:nvPr/>
        </p:nvSpPr>
        <p:spPr>
          <a:xfrm>
            <a:off x="5154765" y="2972902"/>
            <a:ext cx="10567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 err="1">
                <a:ln/>
                <a:solidFill>
                  <a:srgbClr val="7A3B8F"/>
                </a:solidFill>
                <a:latin typeface="Arial"/>
                <a:cs typeface="Arial"/>
                <a:sym typeface="Arial"/>
                <a:rtl val="0"/>
              </a:rPr>
              <a:t>endolysosomes</a:t>
            </a:r>
            <a:endParaRPr lang="en-US" sz="900" b="1" spc="0" baseline="0" dirty="0">
              <a:ln/>
              <a:solidFill>
                <a:srgbClr val="7A3B8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66" name="Forme libre 482">
            <a:extLst>
              <a:ext uri="{FF2B5EF4-FFF2-40B4-BE49-F238E27FC236}">
                <a16:creationId xmlns:a16="http://schemas.microsoft.com/office/drawing/2014/main" id="{3F6EBF47-0E7A-27F3-D71F-A6C014722585}"/>
              </a:ext>
            </a:extLst>
          </p:cNvPr>
          <p:cNvSpPr/>
          <p:nvPr/>
        </p:nvSpPr>
        <p:spPr>
          <a:xfrm>
            <a:off x="4006090" y="5034377"/>
            <a:ext cx="1152241" cy="335467"/>
          </a:xfrm>
          <a:custGeom>
            <a:avLst/>
            <a:gdLst>
              <a:gd name="connsiteX0" fmla="*/ 0 w 1152241"/>
              <a:gd name="connsiteY0" fmla="*/ 0 h 335467"/>
              <a:gd name="connsiteX1" fmla="*/ 1152241 w 1152241"/>
              <a:gd name="connsiteY1" fmla="*/ 0 h 335467"/>
              <a:gd name="connsiteX2" fmla="*/ 1152241 w 1152241"/>
              <a:gd name="connsiteY2" fmla="*/ 335467 h 335467"/>
              <a:gd name="connsiteX3" fmla="*/ 0 w 1152241"/>
              <a:gd name="connsiteY3" fmla="*/ 335467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241" h="335467">
                <a:moveTo>
                  <a:pt x="0" y="0"/>
                </a:moveTo>
                <a:lnTo>
                  <a:pt x="1152241" y="0"/>
                </a:lnTo>
                <a:lnTo>
                  <a:pt x="1152241" y="335467"/>
                </a:lnTo>
                <a:lnTo>
                  <a:pt x="0" y="335467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ZoneTexte 483">
            <a:extLst>
              <a:ext uri="{FF2B5EF4-FFF2-40B4-BE49-F238E27FC236}">
                <a16:creationId xmlns:a16="http://schemas.microsoft.com/office/drawing/2014/main" id="{076F2605-4394-512B-0DEE-F164DF4B81A1}"/>
              </a:ext>
            </a:extLst>
          </p:cNvPr>
          <p:cNvSpPr txBox="1"/>
          <p:nvPr/>
        </p:nvSpPr>
        <p:spPr>
          <a:xfrm>
            <a:off x="4022720" y="4967708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748B8B"/>
                </a:solidFill>
                <a:latin typeface="Arial"/>
                <a:cs typeface="Arial"/>
                <a:sym typeface="Arial"/>
                <a:rtl val="0"/>
              </a:rPr>
              <a:t>autophagosome</a:t>
            </a:r>
          </a:p>
        </p:txBody>
      </p:sp>
      <p:sp>
        <p:nvSpPr>
          <p:cNvPr id="168" name="Forme libre 484">
            <a:extLst>
              <a:ext uri="{FF2B5EF4-FFF2-40B4-BE49-F238E27FC236}">
                <a16:creationId xmlns:a16="http://schemas.microsoft.com/office/drawing/2014/main" id="{BA4F1605-24E6-C7C3-349C-A0A882A201FA}"/>
              </a:ext>
            </a:extLst>
          </p:cNvPr>
          <p:cNvSpPr/>
          <p:nvPr/>
        </p:nvSpPr>
        <p:spPr>
          <a:xfrm>
            <a:off x="2343657" y="5983475"/>
            <a:ext cx="892296" cy="335467"/>
          </a:xfrm>
          <a:custGeom>
            <a:avLst/>
            <a:gdLst>
              <a:gd name="connsiteX0" fmla="*/ 0 w 892296"/>
              <a:gd name="connsiteY0" fmla="*/ 0 h 335467"/>
              <a:gd name="connsiteX1" fmla="*/ 892297 w 892296"/>
              <a:gd name="connsiteY1" fmla="*/ 0 h 335467"/>
              <a:gd name="connsiteX2" fmla="*/ 892297 w 892296"/>
              <a:gd name="connsiteY2" fmla="*/ 335468 h 335467"/>
              <a:gd name="connsiteX3" fmla="*/ 0 w 892296"/>
              <a:gd name="connsiteY3" fmla="*/ 335468 h 3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296" h="335467">
                <a:moveTo>
                  <a:pt x="0" y="0"/>
                </a:moveTo>
                <a:lnTo>
                  <a:pt x="892297" y="0"/>
                </a:lnTo>
                <a:lnTo>
                  <a:pt x="892297" y="335468"/>
                </a:lnTo>
                <a:lnTo>
                  <a:pt x="0" y="335468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9" name="ZoneTexte 485">
            <a:extLst>
              <a:ext uri="{FF2B5EF4-FFF2-40B4-BE49-F238E27FC236}">
                <a16:creationId xmlns:a16="http://schemas.microsoft.com/office/drawing/2014/main" id="{25BA9554-B6C8-3551-1CEE-FBD2CE6CD376}"/>
              </a:ext>
            </a:extLst>
          </p:cNvPr>
          <p:cNvSpPr txBox="1"/>
          <p:nvPr/>
        </p:nvSpPr>
        <p:spPr>
          <a:xfrm>
            <a:off x="2358125" y="5916820"/>
            <a:ext cx="8322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>
                <a:ln/>
                <a:solidFill>
                  <a:srgbClr val="AA1917"/>
                </a:solidFill>
                <a:latin typeface="Arial"/>
                <a:cs typeface="Arial"/>
                <a:sym typeface="Arial"/>
                <a:rtl val="0"/>
              </a:rPr>
              <a:t>peroxisome</a:t>
            </a:r>
          </a:p>
        </p:txBody>
      </p:sp>
      <p:grpSp>
        <p:nvGrpSpPr>
          <p:cNvPr id="170" name="Graphique 2">
            <a:extLst>
              <a:ext uri="{FF2B5EF4-FFF2-40B4-BE49-F238E27FC236}">
                <a16:creationId xmlns:a16="http://schemas.microsoft.com/office/drawing/2014/main" id="{0BFDEB78-34D6-B092-5EB9-176EAFE5D5FD}"/>
              </a:ext>
            </a:extLst>
          </p:cNvPr>
          <p:cNvGrpSpPr/>
          <p:nvPr/>
        </p:nvGrpSpPr>
        <p:grpSpPr>
          <a:xfrm>
            <a:off x="3238614" y="5246763"/>
            <a:ext cx="753782" cy="945193"/>
            <a:chOff x="2640457" y="5313631"/>
            <a:chExt cx="753782" cy="945193"/>
          </a:xfrm>
        </p:grpSpPr>
        <p:sp>
          <p:nvSpPr>
            <p:cNvPr id="171" name="Forme libre 487">
              <a:extLst>
                <a:ext uri="{FF2B5EF4-FFF2-40B4-BE49-F238E27FC236}">
                  <a16:creationId xmlns:a16="http://schemas.microsoft.com/office/drawing/2014/main" id="{0C8C16FB-5BB5-C9BD-FACC-5DAAC3EA73FD}"/>
                </a:ext>
              </a:extLst>
            </p:cNvPr>
            <p:cNvSpPr/>
            <p:nvPr/>
          </p:nvSpPr>
          <p:spPr>
            <a:xfrm>
              <a:off x="2640457" y="5313631"/>
              <a:ext cx="753782" cy="945193"/>
            </a:xfrm>
            <a:custGeom>
              <a:avLst/>
              <a:gdLst>
                <a:gd name="connsiteX0" fmla="*/ 420255 w 753782"/>
                <a:gd name="connsiteY0" fmla="*/ 148161 h 945193"/>
                <a:gd name="connsiteX1" fmla="*/ 584438 w 753782"/>
                <a:gd name="connsiteY1" fmla="*/ 25057 h 945193"/>
                <a:gd name="connsiteX2" fmla="*/ 619456 w 753782"/>
                <a:gd name="connsiteY2" fmla="*/ 7933 h 945193"/>
                <a:gd name="connsiteX3" fmla="*/ 712524 w 753782"/>
                <a:gd name="connsiteY3" fmla="*/ 21686 h 945193"/>
                <a:gd name="connsiteX4" fmla="*/ 752930 w 753782"/>
                <a:gd name="connsiteY4" fmla="*/ 91395 h 945193"/>
                <a:gd name="connsiteX5" fmla="*/ 734882 w 753782"/>
                <a:gd name="connsiteY5" fmla="*/ 159082 h 945193"/>
                <a:gd name="connsiteX6" fmla="*/ 638447 w 753782"/>
                <a:gd name="connsiteY6" fmla="*/ 246320 h 945193"/>
                <a:gd name="connsiteX7" fmla="*/ 591038 w 753782"/>
                <a:gd name="connsiteY7" fmla="*/ 283400 h 945193"/>
                <a:gd name="connsiteX8" fmla="*/ 535008 w 753782"/>
                <a:gd name="connsiteY8" fmla="*/ 335041 h 945193"/>
                <a:gd name="connsiteX9" fmla="*/ 385641 w 753782"/>
                <a:gd name="connsiteY9" fmla="*/ 531629 h 945193"/>
                <a:gd name="connsiteX10" fmla="*/ 277218 w 753782"/>
                <a:gd name="connsiteY10" fmla="*/ 734015 h 945193"/>
                <a:gd name="connsiteX11" fmla="*/ 179975 w 753782"/>
                <a:gd name="connsiteY11" fmla="*/ 899996 h 945193"/>
                <a:gd name="connsiteX12" fmla="*/ 117884 w 753782"/>
                <a:gd name="connsiteY12" fmla="*/ 944896 h 945193"/>
                <a:gd name="connsiteX13" fmla="*/ 16331 w 753782"/>
                <a:gd name="connsiteY13" fmla="*/ 906738 h 945193"/>
                <a:gd name="connsiteX14" fmla="*/ 11348 w 753782"/>
                <a:gd name="connsiteY14" fmla="*/ 818961 h 945193"/>
                <a:gd name="connsiteX15" fmla="*/ 50541 w 753782"/>
                <a:gd name="connsiteY15" fmla="*/ 750060 h 945193"/>
                <a:gd name="connsiteX16" fmla="*/ 132026 w 753782"/>
                <a:gd name="connsiteY16" fmla="*/ 584889 h 945193"/>
                <a:gd name="connsiteX17" fmla="*/ 206643 w 753782"/>
                <a:gd name="connsiteY17" fmla="*/ 436571 h 945193"/>
                <a:gd name="connsiteX18" fmla="*/ 254726 w 753782"/>
                <a:gd name="connsiteY18" fmla="*/ 373604 h 945193"/>
                <a:gd name="connsiteX19" fmla="*/ 350084 w 753782"/>
                <a:gd name="connsiteY19" fmla="*/ 240522 h 945193"/>
                <a:gd name="connsiteX20" fmla="*/ 420255 w 753782"/>
                <a:gd name="connsiteY20" fmla="*/ 148161 h 945193"/>
                <a:gd name="connsiteX21" fmla="*/ 125023 w 753782"/>
                <a:gd name="connsiteY21" fmla="*/ 928985 h 945193"/>
                <a:gd name="connsiteX22" fmla="*/ 98490 w 753782"/>
                <a:gd name="connsiteY22" fmla="*/ 899053 h 945193"/>
                <a:gd name="connsiteX23" fmla="*/ 97816 w 753782"/>
                <a:gd name="connsiteY23" fmla="*/ 886917 h 945193"/>
                <a:gd name="connsiteX24" fmla="*/ 108995 w 753782"/>
                <a:gd name="connsiteY24" fmla="*/ 888400 h 945193"/>
                <a:gd name="connsiteX25" fmla="*/ 132296 w 753782"/>
                <a:gd name="connsiteY25" fmla="*/ 912940 h 945193"/>
                <a:gd name="connsiteX26" fmla="*/ 149805 w 753782"/>
                <a:gd name="connsiteY26" fmla="*/ 914019 h 945193"/>
                <a:gd name="connsiteX27" fmla="*/ 158425 w 753782"/>
                <a:gd name="connsiteY27" fmla="*/ 904715 h 945193"/>
                <a:gd name="connsiteX28" fmla="*/ 200312 w 753782"/>
                <a:gd name="connsiteY28" fmla="*/ 841209 h 945193"/>
                <a:gd name="connsiteX29" fmla="*/ 195868 w 753782"/>
                <a:gd name="connsiteY29" fmla="*/ 829074 h 945193"/>
                <a:gd name="connsiteX30" fmla="*/ 140646 w 753782"/>
                <a:gd name="connsiteY30" fmla="*/ 808039 h 945193"/>
                <a:gd name="connsiteX31" fmla="*/ 135932 w 753782"/>
                <a:gd name="connsiteY31" fmla="*/ 798061 h 945193"/>
                <a:gd name="connsiteX32" fmla="*/ 146438 w 753782"/>
                <a:gd name="connsiteY32" fmla="*/ 793882 h 945193"/>
                <a:gd name="connsiteX33" fmla="*/ 151287 w 753782"/>
                <a:gd name="connsiteY33" fmla="*/ 796039 h 945193"/>
                <a:gd name="connsiteX34" fmla="*/ 206778 w 753782"/>
                <a:gd name="connsiteY34" fmla="*/ 816669 h 945193"/>
                <a:gd name="connsiteX35" fmla="*/ 217148 w 753782"/>
                <a:gd name="connsiteY35" fmla="*/ 812354 h 945193"/>
                <a:gd name="connsiteX36" fmla="*/ 271562 w 753782"/>
                <a:gd name="connsiteY36" fmla="*/ 712981 h 945193"/>
                <a:gd name="connsiteX37" fmla="*/ 264288 w 753782"/>
                <a:gd name="connsiteY37" fmla="*/ 699902 h 945193"/>
                <a:gd name="connsiteX38" fmla="*/ 213512 w 753782"/>
                <a:gd name="connsiteY38" fmla="*/ 686689 h 945193"/>
                <a:gd name="connsiteX39" fmla="*/ 208394 w 753782"/>
                <a:gd name="connsiteY39" fmla="*/ 675497 h 945193"/>
                <a:gd name="connsiteX40" fmla="*/ 219168 w 753782"/>
                <a:gd name="connsiteY40" fmla="*/ 672531 h 945193"/>
                <a:gd name="connsiteX41" fmla="*/ 280989 w 753782"/>
                <a:gd name="connsiteY41" fmla="*/ 687632 h 945193"/>
                <a:gd name="connsiteX42" fmla="*/ 286646 w 753782"/>
                <a:gd name="connsiteY42" fmla="*/ 684261 h 945193"/>
                <a:gd name="connsiteX43" fmla="*/ 336076 w 753782"/>
                <a:gd name="connsiteY43" fmla="*/ 589473 h 945193"/>
                <a:gd name="connsiteX44" fmla="*/ 333921 w 753782"/>
                <a:gd name="connsiteY44" fmla="*/ 582462 h 945193"/>
                <a:gd name="connsiteX45" fmla="*/ 278700 w 753782"/>
                <a:gd name="connsiteY45" fmla="*/ 551450 h 945193"/>
                <a:gd name="connsiteX46" fmla="*/ 274525 w 753782"/>
                <a:gd name="connsiteY46" fmla="*/ 541068 h 945193"/>
                <a:gd name="connsiteX47" fmla="*/ 284222 w 753782"/>
                <a:gd name="connsiteY47" fmla="*/ 537697 h 945193"/>
                <a:gd name="connsiteX48" fmla="*/ 290956 w 753782"/>
                <a:gd name="connsiteY48" fmla="*/ 540663 h 945193"/>
                <a:gd name="connsiteX49" fmla="*/ 339443 w 753782"/>
                <a:gd name="connsiteY49" fmla="*/ 568709 h 945193"/>
                <a:gd name="connsiteX50" fmla="*/ 348871 w 753782"/>
                <a:gd name="connsiteY50" fmla="*/ 566686 h 945193"/>
                <a:gd name="connsiteX51" fmla="*/ 379984 w 753782"/>
                <a:gd name="connsiteY51" fmla="*/ 512618 h 945193"/>
                <a:gd name="connsiteX52" fmla="*/ 376482 w 753782"/>
                <a:gd name="connsiteY52" fmla="*/ 500617 h 945193"/>
                <a:gd name="connsiteX53" fmla="*/ 348063 w 753782"/>
                <a:gd name="connsiteY53" fmla="*/ 484302 h 945193"/>
                <a:gd name="connsiteX54" fmla="*/ 342272 w 753782"/>
                <a:gd name="connsiteY54" fmla="*/ 472976 h 945193"/>
                <a:gd name="connsiteX55" fmla="*/ 355067 w 753782"/>
                <a:gd name="connsiteY55" fmla="*/ 470819 h 945193"/>
                <a:gd name="connsiteX56" fmla="*/ 386045 w 753782"/>
                <a:gd name="connsiteY56" fmla="*/ 489022 h 945193"/>
                <a:gd name="connsiteX57" fmla="*/ 395473 w 753782"/>
                <a:gd name="connsiteY57" fmla="*/ 487403 h 945193"/>
                <a:gd name="connsiteX58" fmla="*/ 455543 w 753782"/>
                <a:gd name="connsiteY58" fmla="*/ 401784 h 945193"/>
                <a:gd name="connsiteX59" fmla="*/ 454196 w 753782"/>
                <a:gd name="connsiteY59" fmla="*/ 393694 h 945193"/>
                <a:gd name="connsiteX60" fmla="*/ 421198 w 753782"/>
                <a:gd name="connsiteY60" fmla="*/ 372660 h 945193"/>
                <a:gd name="connsiteX61" fmla="*/ 415541 w 753782"/>
                <a:gd name="connsiteY61" fmla="*/ 360390 h 945193"/>
                <a:gd name="connsiteX62" fmla="*/ 429414 w 753782"/>
                <a:gd name="connsiteY62" fmla="*/ 359581 h 945193"/>
                <a:gd name="connsiteX63" fmla="*/ 460257 w 753782"/>
                <a:gd name="connsiteY63" fmla="*/ 379941 h 945193"/>
                <a:gd name="connsiteX64" fmla="*/ 475342 w 753782"/>
                <a:gd name="connsiteY64" fmla="*/ 378592 h 945193"/>
                <a:gd name="connsiteX65" fmla="*/ 542820 w 753782"/>
                <a:gd name="connsiteY65" fmla="*/ 308479 h 945193"/>
                <a:gd name="connsiteX66" fmla="*/ 544032 w 753782"/>
                <a:gd name="connsiteY66" fmla="*/ 294321 h 945193"/>
                <a:gd name="connsiteX67" fmla="*/ 517229 w 753782"/>
                <a:gd name="connsiteY67" fmla="*/ 251309 h 945193"/>
                <a:gd name="connsiteX68" fmla="*/ 520327 w 753782"/>
                <a:gd name="connsiteY68" fmla="*/ 237826 h 945193"/>
                <a:gd name="connsiteX69" fmla="*/ 530698 w 753782"/>
                <a:gd name="connsiteY69" fmla="*/ 243758 h 945193"/>
                <a:gd name="connsiteX70" fmla="*/ 555211 w 753782"/>
                <a:gd name="connsiteY70" fmla="*/ 284478 h 945193"/>
                <a:gd name="connsiteX71" fmla="*/ 566794 w 753782"/>
                <a:gd name="connsiteY71" fmla="*/ 286231 h 945193"/>
                <a:gd name="connsiteX72" fmla="*/ 626460 w 753782"/>
                <a:gd name="connsiteY72" fmla="*/ 237286 h 945193"/>
                <a:gd name="connsiteX73" fmla="*/ 627537 w 753782"/>
                <a:gd name="connsiteY73" fmla="*/ 228657 h 945193"/>
                <a:gd name="connsiteX74" fmla="*/ 616493 w 753782"/>
                <a:gd name="connsiteY74" fmla="*/ 215847 h 945193"/>
                <a:gd name="connsiteX75" fmla="*/ 584168 w 753782"/>
                <a:gd name="connsiteY75" fmla="*/ 183622 h 945193"/>
                <a:gd name="connsiteX76" fmla="*/ 583360 w 753782"/>
                <a:gd name="connsiteY76" fmla="*/ 170543 h 945193"/>
                <a:gd name="connsiteX77" fmla="*/ 594405 w 753782"/>
                <a:gd name="connsiteY77" fmla="*/ 172700 h 945193"/>
                <a:gd name="connsiteX78" fmla="*/ 638851 w 753782"/>
                <a:gd name="connsiteY78" fmla="*/ 218140 h 945193"/>
                <a:gd name="connsiteX79" fmla="*/ 650299 w 753782"/>
                <a:gd name="connsiteY79" fmla="*/ 218814 h 945193"/>
                <a:gd name="connsiteX80" fmla="*/ 714006 w 753782"/>
                <a:gd name="connsiteY80" fmla="*/ 160296 h 945193"/>
                <a:gd name="connsiteX81" fmla="*/ 736364 w 753782"/>
                <a:gd name="connsiteY81" fmla="*/ 95036 h 945193"/>
                <a:gd name="connsiteX82" fmla="*/ 613934 w 753782"/>
                <a:gd name="connsiteY82" fmla="*/ 29102 h 945193"/>
                <a:gd name="connsiteX83" fmla="*/ 651107 w 753782"/>
                <a:gd name="connsiteY83" fmla="*/ 84249 h 945193"/>
                <a:gd name="connsiteX84" fmla="*/ 651107 w 753782"/>
                <a:gd name="connsiteY84" fmla="*/ 96384 h 945193"/>
                <a:gd name="connsiteX85" fmla="*/ 638312 w 753782"/>
                <a:gd name="connsiteY85" fmla="*/ 93688 h 945193"/>
                <a:gd name="connsiteX86" fmla="*/ 606526 w 753782"/>
                <a:gd name="connsiteY86" fmla="*/ 43799 h 945193"/>
                <a:gd name="connsiteX87" fmla="*/ 589960 w 753782"/>
                <a:gd name="connsiteY87" fmla="*/ 39619 h 945193"/>
                <a:gd name="connsiteX88" fmla="*/ 492986 w 753782"/>
                <a:gd name="connsiteY88" fmla="*/ 101508 h 945193"/>
                <a:gd name="connsiteX89" fmla="*/ 492582 w 753782"/>
                <a:gd name="connsiteY89" fmla="*/ 112429 h 945193"/>
                <a:gd name="connsiteX90" fmla="*/ 519384 w 753782"/>
                <a:gd name="connsiteY90" fmla="*/ 140880 h 945193"/>
                <a:gd name="connsiteX91" fmla="*/ 521270 w 753782"/>
                <a:gd name="connsiteY91" fmla="*/ 154228 h 945193"/>
                <a:gd name="connsiteX92" fmla="*/ 507936 w 753782"/>
                <a:gd name="connsiteY92" fmla="*/ 150857 h 945193"/>
                <a:gd name="connsiteX93" fmla="*/ 482884 w 753782"/>
                <a:gd name="connsiteY93" fmla="*/ 123621 h 945193"/>
                <a:gd name="connsiteX94" fmla="*/ 467799 w 753782"/>
                <a:gd name="connsiteY94" fmla="*/ 123216 h 945193"/>
                <a:gd name="connsiteX95" fmla="*/ 453118 w 753782"/>
                <a:gd name="connsiteY95" fmla="*/ 136834 h 945193"/>
                <a:gd name="connsiteX96" fmla="*/ 421737 w 753782"/>
                <a:gd name="connsiteY96" fmla="*/ 169869 h 945193"/>
                <a:gd name="connsiteX97" fmla="*/ 423757 w 753782"/>
                <a:gd name="connsiteY97" fmla="*/ 180925 h 945193"/>
                <a:gd name="connsiteX98" fmla="*/ 453388 w 753782"/>
                <a:gd name="connsiteY98" fmla="*/ 199263 h 945193"/>
                <a:gd name="connsiteX99" fmla="*/ 459449 w 753782"/>
                <a:gd name="connsiteY99" fmla="*/ 211128 h 945193"/>
                <a:gd name="connsiteX100" fmla="*/ 446654 w 753782"/>
                <a:gd name="connsiteY100" fmla="*/ 213151 h 945193"/>
                <a:gd name="connsiteX101" fmla="*/ 412174 w 753782"/>
                <a:gd name="connsiteY101" fmla="*/ 190768 h 945193"/>
                <a:gd name="connsiteX102" fmla="*/ 403150 w 753782"/>
                <a:gd name="connsiteY102" fmla="*/ 191578 h 945193"/>
                <a:gd name="connsiteX103" fmla="*/ 375674 w 753782"/>
                <a:gd name="connsiteY103" fmla="*/ 230275 h 945193"/>
                <a:gd name="connsiteX104" fmla="*/ 379445 w 753782"/>
                <a:gd name="connsiteY104" fmla="*/ 250230 h 945193"/>
                <a:gd name="connsiteX105" fmla="*/ 418639 w 753782"/>
                <a:gd name="connsiteY105" fmla="*/ 273287 h 945193"/>
                <a:gd name="connsiteX106" fmla="*/ 444229 w 753782"/>
                <a:gd name="connsiteY106" fmla="*/ 288118 h 945193"/>
                <a:gd name="connsiteX107" fmla="*/ 449078 w 753782"/>
                <a:gd name="connsiteY107" fmla="*/ 300388 h 945193"/>
                <a:gd name="connsiteX108" fmla="*/ 436417 w 753782"/>
                <a:gd name="connsiteY108" fmla="*/ 301197 h 945193"/>
                <a:gd name="connsiteX109" fmla="*/ 429414 w 753782"/>
                <a:gd name="connsiteY109" fmla="*/ 296613 h 945193"/>
                <a:gd name="connsiteX110" fmla="*/ 364495 w 753782"/>
                <a:gd name="connsiteY110" fmla="*/ 257242 h 945193"/>
                <a:gd name="connsiteX111" fmla="*/ 356279 w 753782"/>
                <a:gd name="connsiteY111" fmla="*/ 260478 h 945193"/>
                <a:gd name="connsiteX112" fmla="*/ 295805 w 753782"/>
                <a:gd name="connsiteY112" fmla="*/ 348389 h 945193"/>
                <a:gd name="connsiteX113" fmla="*/ 285838 w 753782"/>
                <a:gd name="connsiteY113" fmla="*/ 365648 h 945193"/>
                <a:gd name="connsiteX114" fmla="*/ 304290 w 753782"/>
                <a:gd name="connsiteY114" fmla="*/ 377379 h 945193"/>
                <a:gd name="connsiteX115" fmla="*/ 351700 w 753782"/>
                <a:gd name="connsiteY115" fmla="*/ 395447 h 945193"/>
                <a:gd name="connsiteX116" fmla="*/ 357626 w 753782"/>
                <a:gd name="connsiteY116" fmla="*/ 405020 h 945193"/>
                <a:gd name="connsiteX117" fmla="*/ 347794 w 753782"/>
                <a:gd name="connsiteY117" fmla="*/ 410144 h 945193"/>
                <a:gd name="connsiteX118" fmla="*/ 279912 w 753782"/>
                <a:gd name="connsiteY118" fmla="*/ 379266 h 945193"/>
                <a:gd name="connsiteX119" fmla="*/ 269003 w 753782"/>
                <a:gd name="connsiteY119" fmla="*/ 380480 h 945193"/>
                <a:gd name="connsiteX120" fmla="*/ 246914 w 753782"/>
                <a:gd name="connsiteY120" fmla="*/ 408795 h 945193"/>
                <a:gd name="connsiteX121" fmla="*/ 167045 w 753782"/>
                <a:gd name="connsiteY121" fmla="*/ 544169 h 945193"/>
                <a:gd name="connsiteX122" fmla="*/ 170951 w 753782"/>
                <a:gd name="connsiteY122" fmla="*/ 554146 h 945193"/>
                <a:gd name="connsiteX123" fmla="*/ 226172 w 753782"/>
                <a:gd name="connsiteY123" fmla="*/ 585158 h 945193"/>
                <a:gd name="connsiteX124" fmla="*/ 231560 w 753782"/>
                <a:gd name="connsiteY124" fmla="*/ 597968 h 945193"/>
                <a:gd name="connsiteX125" fmla="*/ 217821 w 753782"/>
                <a:gd name="connsiteY125" fmla="*/ 597833 h 945193"/>
                <a:gd name="connsiteX126" fmla="*/ 164621 w 753782"/>
                <a:gd name="connsiteY126" fmla="*/ 567495 h 945193"/>
                <a:gd name="connsiteX127" fmla="*/ 155192 w 753782"/>
                <a:gd name="connsiteY127" fmla="*/ 570596 h 945193"/>
                <a:gd name="connsiteX128" fmla="*/ 112497 w 753782"/>
                <a:gd name="connsiteY128" fmla="*/ 666464 h 945193"/>
                <a:gd name="connsiteX129" fmla="*/ 116133 w 753782"/>
                <a:gd name="connsiteY129" fmla="*/ 677115 h 945193"/>
                <a:gd name="connsiteX130" fmla="*/ 181456 w 753782"/>
                <a:gd name="connsiteY130" fmla="*/ 711903 h 945193"/>
                <a:gd name="connsiteX131" fmla="*/ 188325 w 753782"/>
                <a:gd name="connsiteY131" fmla="*/ 723903 h 945193"/>
                <a:gd name="connsiteX132" fmla="*/ 175395 w 753782"/>
                <a:gd name="connsiteY132" fmla="*/ 725656 h 945193"/>
                <a:gd name="connsiteX133" fmla="*/ 126370 w 753782"/>
                <a:gd name="connsiteY133" fmla="*/ 700711 h 945193"/>
                <a:gd name="connsiteX134" fmla="*/ 104416 w 753782"/>
                <a:gd name="connsiteY134" fmla="*/ 689520 h 945193"/>
                <a:gd name="connsiteX135" fmla="*/ 90812 w 753782"/>
                <a:gd name="connsiteY135" fmla="*/ 710554 h 945193"/>
                <a:gd name="connsiteX136" fmla="*/ 36938 w 753782"/>
                <a:gd name="connsiteY136" fmla="*/ 802781 h 945193"/>
                <a:gd name="connsiteX137" fmla="*/ 41921 w 753782"/>
                <a:gd name="connsiteY137" fmla="*/ 819500 h 945193"/>
                <a:gd name="connsiteX138" fmla="*/ 87041 w 753782"/>
                <a:gd name="connsiteY138" fmla="*/ 837703 h 945193"/>
                <a:gd name="connsiteX139" fmla="*/ 97008 w 753782"/>
                <a:gd name="connsiteY139" fmla="*/ 848759 h 945193"/>
                <a:gd name="connsiteX140" fmla="*/ 82731 w 753782"/>
                <a:gd name="connsiteY140" fmla="*/ 852400 h 945193"/>
                <a:gd name="connsiteX141" fmla="*/ 32089 w 753782"/>
                <a:gd name="connsiteY141" fmla="*/ 831231 h 945193"/>
                <a:gd name="connsiteX142" fmla="*/ 22392 w 753782"/>
                <a:gd name="connsiteY142" fmla="*/ 832714 h 945193"/>
                <a:gd name="connsiteX143" fmla="*/ 16735 w 753782"/>
                <a:gd name="connsiteY143" fmla="*/ 870063 h 945193"/>
                <a:gd name="connsiteX144" fmla="*/ 58353 w 753782"/>
                <a:gd name="connsiteY144" fmla="*/ 918199 h 945193"/>
                <a:gd name="connsiteX145" fmla="*/ 125023 w 753782"/>
                <a:gd name="connsiteY145" fmla="*/ 928985 h 94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753782" h="945193">
                  <a:moveTo>
                    <a:pt x="420255" y="148161"/>
                  </a:moveTo>
                  <a:cubicBezTo>
                    <a:pt x="473995" y="92879"/>
                    <a:pt x="526119" y="54720"/>
                    <a:pt x="584438" y="25057"/>
                  </a:cubicBezTo>
                  <a:cubicBezTo>
                    <a:pt x="596021" y="19124"/>
                    <a:pt x="607873" y="13731"/>
                    <a:pt x="619456" y="7933"/>
                  </a:cubicBezTo>
                  <a:cubicBezTo>
                    <a:pt x="648952" y="-6898"/>
                    <a:pt x="687338" y="-157"/>
                    <a:pt x="712524" y="21686"/>
                  </a:cubicBezTo>
                  <a:cubicBezTo>
                    <a:pt x="734209" y="40428"/>
                    <a:pt x="749024" y="62406"/>
                    <a:pt x="752930" y="91395"/>
                  </a:cubicBezTo>
                  <a:cubicBezTo>
                    <a:pt x="756297" y="116609"/>
                    <a:pt x="749563" y="138587"/>
                    <a:pt x="734882" y="159082"/>
                  </a:cubicBezTo>
                  <a:cubicBezTo>
                    <a:pt x="709022" y="195218"/>
                    <a:pt x="676967" y="224072"/>
                    <a:pt x="638447" y="246320"/>
                  </a:cubicBezTo>
                  <a:cubicBezTo>
                    <a:pt x="621072" y="256433"/>
                    <a:pt x="606257" y="270455"/>
                    <a:pt x="591038" y="283400"/>
                  </a:cubicBezTo>
                  <a:cubicBezTo>
                    <a:pt x="571777" y="299849"/>
                    <a:pt x="552921" y="316973"/>
                    <a:pt x="535008" y="335041"/>
                  </a:cubicBezTo>
                  <a:cubicBezTo>
                    <a:pt x="476554" y="393829"/>
                    <a:pt x="427393" y="460032"/>
                    <a:pt x="385641" y="531629"/>
                  </a:cubicBezTo>
                  <a:cubicBezTo>
                    <a:pt x="347120" y="597833"/>
                    <a:pt x="313045" y="666464"/>
                    <a:pt x="277218" y="734015"/>
                  </a:cubicBezTo>
                  <a:cubicBezTo>
                    <a:pt x="247183" y="790780"/>
                    <a:pt x="216744" y="847276"/>
                    <a:pt x="179975" y="899996"/>
                  </a:cubicBezTo>
                  <a:cubicBezTo>
                    <a:pt x="164621" y="922109"/>
                    <a:pt x="147111" y="943278"/>
                    <a:pt x="117884" y="944896"/>
                  </a:cubicBezTo>
                  <a:cubicBezTo>
                    <a:pt x="78960" y="947188"/>
                    <a:pt x="42729" y="936401"/>
                    <a:pt x="16331" y="906738"/>
                  </a:cubicBezTo>
                  <a:cubicBezTo>
                    <a:pt x="-7239" y="880310"/>
                    <a:pt x="-1986" y="849029"/>
                    <a:pt x="11348" y="818961"/>
                  </a:cubicBezTo>
                  <a:cubicBezTo>
                    <a:pt x="22123" y="794691"/>
                    <a:pt x="37073" y="772713"/>
                    <a:pt x="50541" y="750060"/>
                  </a:cubicBezTo>
                  <a:cubicBezTo>
                    <a:pt x="81923" y="697071"/>
                    <a:pt x="107783" y="641519"/>
                    <a:pt x="132026" y="584889"/>
                  </a:cubicBezTo>
                  <a:cubicBezTo>
                    <a:pt x="153846" y="533921"/>
                    <a:pt x="176203" y="483224"/>
                    <a:pt x="206643" y="436571"/>
                  </a:cubicBezTo>
                  <a:cubicBezTo>
                    <a:pt x="221189" y="414458"/>
                    <a:pt x="237620" y="393694"/>
                    <a:pt x="254726" y="373604"/>
                  </a:cubicBezTo>
                  <a:cubicBezTo>
                    <a:pt x="290418" y="331940"/>
                    <a:pt x="321261" y="287040"/>
                    <a:pt x="350084" y="240522"/>
                  </a:cubicBezTo>
                  <a:cubicBezTo>
                    <a:pt x="372980" y="204656"/>
                    <a:pt x="398840" y="170813"/>
                    <a:pt x="420255" y="148161"/>
                  </a:cubicBezTo>
                  <a:close/>
                  <a:moveTo>
                    <a:pt x="125023" y="928985"/>
                  </a:moveTo>
                  <a:cubicBezTo>
                    <a:pt x="115864" y="917390"/>
                    <a:pt x="107783" y="907682"/>
                    <a:pt x="98490" y="899053"/>
                  </a:cubicBezTo>
                  <a:cubicBezTo>
                    <a:pt x="94314" y="895142"/>
                    <a:pt x="94180" y="890558"/>
                    <a:pt x="97816" y="886917"/>
                  </a:cubicBezTo>
                  <a:cubicBezTo>
                    <a:pt x="101453" y="883277"/>
                    <a:pt x="105628" y="884895"/>
                    <a:pt x="108995" y="888400"/>
                  </a:cubicBezTo>
                  <a:cubicBezTo>
                    <a:pt x="116672" y="896625"/>
                    <a:pt x="125561" y="903771"/>
                    <a:pt x="132296" y="912940"/>
                  </a:cubicBezTo>
                  <a:cubicBezTo>
                    <a:pt x="138896" y="921974"/>
                    <a:pt x="141455" y="922109"/>
                    <a:pt x="149805" y="914019"/>
                  </a:cubicBezTo>
                  <a:cubicBezTo>
                    <a:pt x="152903" y="911053"/>
                    <a:pt x="156001" y="908086"/>
                    <a:pt x="158425" y="904715"/>
                  </a:cubicBezTo>
                  <a:cubicBezTo>
                    <a:pt x="173375" y="884221"/>
                    <a:pt x="187113" y="862917"/>
                    <a:pt x="200312" y="841209"/>
                  </a:cubicBezTo>
                  <a:cubicBezTo>
                    <a:pt x="204488" y="834467"/>
                    <a:pt x="205969" y="831365"/>
                    <a:pt x="195868" y="829074"/>
                  </a:cubicBezTo>
                  <a:cubicBezTo>
                    <a:pt x="176473" y="824894"/>
                    <a:pt x="158425" y="816804"/>
                    <a:pt x="140646" y="808039"/>
                  </a:cubicBezTo>
                  <a:cubicBezTo>
                    <a:pt x="136202" y="805882"/>
                    <a:pt x="133508" y="803050"/>
                    <a:pt x="135932" y="798061"/>
                  </a:cubicBezTo>
                  <a:cubicBezTo>
                    <a:pt x="138087" y="793612"/>
                    <a:pt x="141589" y="791994"/>
                    <a:pt x="146438" y="793882"/>
                  </a:cubicBezTo>
                  <a:cubicBezTo>
                    <a:pt x="148054" y="794556"/>
                    <a:pt x="149670" y="795230"/>
                    <a:pt x="151287" y="796039"/>
                  </a:cubicBezTo>
                  <a:cubicBezTo>
                    <a:pt x="169065" y="805073"/>
                    <a:pt x="187652" y="811410"/>
                    <a:pt x="206778" y="816669"/>
                  </a:cubicBezTo>
                  <a:cubicBezTo>
                    <a:pt x="212569" y="818287"/>
                    <a:pt x="214320" y="817208"/>
                    <a:pt x="217148" y="812354"/>
                  </a:cubicBezTo>
                  <a:cubicBezTo>
                    <a:pt x="236139" y="779724"/>
                    <a:pt x="254052" y="746420"/>
                    <a:pt x="271562" y="712981"/>
                  </a:cubicBezTo>
                  <a:cubicBezTo>
                    <a:pt x="278026" y="700577"/>
                    <a:pt x="278296" y="700442"/>
                    <a:pt x="264288" y="699902"/>
                  </a:cubicBezTo>
                  <a:cubicBezTo>
                    <a:pt x="246375" y="699228"/>
                    <a:pt x="229405" y="695183"/>
                    <a:pt x="213512" y="686689"/>
                  </a:cubicBezTo>
                  <a:cubicBezTo>
                    <a:pt x="208798" y="684127"/>
                    <a:pt x="206239" y="680621"/>
                    <a:pt x="208394" y="675497"/>
                  </a:cubicBezTo>
                  <a:cubicBezTo>
                    <a:pt x="210414" y="670373"/>
                    <a:pt x="215532" y="670239"/>
                    <a:pt x="219168" y="672531"/>
                  </a:cubicBezTo>
                  <a:cubicBezTo>
                    <a:pt x="238159" y="684666"/>
                    <a:pt x="260382" y="682778"/>
                    <a:pt x="280989" y="687632"/>
                  </a:cubicBezTo>
                  <a:cubicBezTo>
                    <a:pt x="284357" y="688441"/>
                    <a:pt x="285569" y="686419"/>
                    <a:pt x="286646" y="684261"/>
                  </a:cubicBezTo>
                  <a:cubicBezTo>
                    <a:pt x="303213" y="652710"/>
                    <a:pt x="319510" y="621024"/>
                    <a:pt x="336076" y="589473"/>
                  </a:cubicBezTo>
                  <a:cubicBezTo>
                    <a:pt x="337827" y="586102"/>
                    <a:pt x="337962" y="584619"/>
                    <a:pt x="333921" y="582462"/>
                  </a:cubicBezTo>
                  <a:cubicBezTo>
                    <a:pt x="315335" y="572484"/>
                    <a:pt x="297152" y="561562"/>
                    <a:pt x="278700" y="551450"/>
                  </a:cubicBezTo>
                  <a:cubicBezTo>
                    <a:pt x="273851" y="548888"/>
                    <a:pt x="272908" y="545787"/>
                    <a:pt x="274525" y="541068"/>
                  </a:cubicBezTo>
                  <a:cubicBezTo>
                    <a:pt x="276275" y="536079"/>
                    <a:pt x="280316" y="536618"/>
                    <a:pt x="284222" y="537697"/>
                  </a:cubicBezTo>
                  <a:cubicBezTo>
                    <a:pt x="286512" y="538371"/>
                    <a:pt x="288801" y="539585"/>
                    <a:pt x="290956" y="540663"/>
                  </a:cubicBezTo>
                  <a:cubicBezTo>
                    <a:pt x="307792" y="548753"/>
                    <a:pt x="323820" y="558596"/>
                    <a:pt x="339443" y="568709"/>
                  </a:cubicBezTo>
                  <a:cubicBezTo>
                    <a:pt x="344157" y="571675"/>
                    <a:pt x="345908" y="571810"/>
                    <a:pt x="348871" y="566686"/>
                  </a:cubicBezTo>
                  <a:cubicBezTo>
                    <a:pt x="358838" y="548484"/>
                    <a:pt x="369344" y="530550"/>
                    <a:pt x="379984" y="512618"/>
                  </a:cubicBezTo>
                  <a:cubicBezTo>
                    <a:pt x="383351" y="506954"/>
                    <a:pt x="381466" y="503584"/>
                    <a:pt x="376482" y="500617"/>
                  </a:cubicBezTo>
                  <a:cubicBezTo>
                    <a:pt x="367054" y="495224"/>
                    <a:pt x="357761" y="489291"/>
                    <a:pt x="348063" y="484302"/>
                  </a:cubicBezTo>
                  <a:cubicBezTo>
                    <a:pt x="343080" y="481606"/>
                    <a:pt x="339443" y="478774"/>
                    <a:pt x="342272" y="472976"/>
                  </a:cubicBezTo>
                  <a:cubicBezTo>
                    <a:pt x="345235" y="466909"/>
                    <a:pt x="350353" y="468527"/>
                    <a:pt x="355067" y="470819"/>
                  </a:cubicBezTo>
                  <a:cubicBezTo>
                    <a:pt x="365976" y="475943"/>
                    <a:pt x="376348" y="482010"/>
                    <a:pt x="386045" y="489022"/>
                  </a:cubicBezTo>
                  <a:cubicBezTo>
                    <a:pt x="390355" y="492123"/>
                    <a:pt x="393048" y="491449"/>
                    <a:pt x="395473" y="487403"/>
                  </a:cubicBezTo>
                  <a:cubicBezTo>
                    <a:pt x="413655" y="457605"/>
                    <a:pt x="433993" y="429290"/>
                    <a:pt x="455543" y="401784"/>
                  </a:cubicBezTo>
                  <a:cubicBezTo>
                    <a:pt x="458371" y="398143"/>
                    <a:pt x="458371" y="396256"/>
                    <a:pt x="454196" y="393694"/>
                  </a:cubicBezTo>
                  <a:cubicBezTo>
                    <a:pt x="443017" y="386952"/>
                    <a:pt x="432377" y="379401"/>
                    <a:pt x="421198" y="372660"/>
                  </a:cubicBezTo>
                  <a:cubicBezTo>
                    <a:pt x="416215" y="369693"/>
                    <a:pt x="411635" y="366727"/>
                    <a:pt x="415541" y="360390"/>
                  </a:cubicBezTo>
                  <a:cubicBezTo>
                    <a:pt x="419312" y="354322"/>
                    <a:pt x="424700" y="356614"/>
                    <a:pt x="429414" y="359581"/>
                  </a:cubicBezTo>
                  <a:cubicBezTo>
                    <a:pt x="439785" y="366323"/>
                    <a:pt x="450021" y="373064"/>
                    <a:pt x="460257" y="379941"/>
                  </a:cubicBezTo>
                  <a:cubicBezTo>
                    <a:pt x="465779" y="383716"/>
                    <a:pt x="469820" y="384660"/>
                    <a:pt x="475342" y="378592"/>
                  </a:cubicBezTo>
                  <a:cubicBezTo>
                    <a:pt x="497296" y="354592"/>
                    <a:pt x="517498" y="328973"/>
                    <a:pt x="542820" y="308479"/>
                  </a:cubicBezTo>
                  <a:cubicBezTo>
                    <a:pt x="548611" y="303759"/>
                    <a:pt x="548073" y="299714"/>
                    <a:pt x="544032" y="294321"/>
                  </a:cubicBezTo>
                  <a:cubicBezTo>
                    <a:pt x="533796" y="280703"/>
                    <a:pt x="525311" y="266141"/>
                    <a:pt x="517229" y="251309"/>
                  </a:cubicBezTo>
                  <a:cubicBezTo>
                    <a:pt x="514266" y="245916"/>
                    <a:pt x="514131" y="240792"/>
                    <a:pt x="520327" y="237826"/>
                  </a:cubicBezTo>
                  <a:cubicBezTo>
                    <a:pt x="525984" y="235129"/>
                    <a:pt x="528408" y="239309"/>
                    <a:pt x="530698" y="243758"/>
                  </a:cubicBezTo>
                  <a:cubicBezTo>
                    <a:pt x="538105" y="257781"/>
                    <a:pt x="546456" y="271264"/>
                    <a:pt x="555211" y="284478"/>
                  </a:cubicBezTo>
                  <a:cubicBezTo>
                    <a:pt x="559251" y="290546"/>
                    <a:pt x="562349" y="290411"/>
                    <a:pt x="566794" y="286231"/>
                  </a:cubicBezTo>
                  <a:cubicBezTo>
                    <a:pt x="585650" y="268703"/>
                    <a:pt x="605853" y="252792"/>
                    <a:pt x="626460" y="237286"/>
                  </a:cubicBezTo>
                  <a:cubicBezTo>
                    <a:pt x="629827" y="234724"/>
                    <a:pt x="631039" y="232297"/>
                    <a:pt x="627537" y="228657"/>
                  </a:cubicBezTo>
                  <a:cubicBezTo>
                    <a:pt x="623631" y="224612"/>
                    <a:pt x="620534" y="219758"/>
                    <a:pt x="616493" y="215847"/>
                  </a:cubicBezTo>
                  <a:cubicBezTo>
                    <a:pt x="605853" y="205061"/>
                    <a:pt x="594943" y="194409"/>
                    <a:pt x="584168" y="183622"/>
                  </a:cubicBezTo>
                  <a:cubicBezTo>
                    <a:pt x="580128" y="179577"/>
                    <a:pt x="578915" y="174723"/>
                    <a:pt x="583360" y="170543"/>
                  </a:cubicBezTo>
                  <a:cubicBezTo>
                    <a:pt x="587266" y="166903"/>
                    <a:pt x="591172" y="169330"/>
                    <a:pt x="594405" y="172700"/>
                  </a:cubicBezTo>
                  <a:cubicBezTo>
                    <a:pt x="609220" y="187802"/>
                    <a:pt x="624574" y="202499"/>
                    <a:pt x="638851" y="218140"/>
                  </a:cubicBezTo>
                  <a:cubicBezTo>
                    <a:pt x="643430" y="223129"/>
                    <a:pt x="646393" y="222050"/>
                    <a:pt x="650299" y="218814"/>
                  </a:cubicBezTo>
                  <a:cubicBezTo>
                    <a:pt x="672523" y="200342"/>
                    <a:pt x="695689" y="183217"/>
                    <a:pt x="714006" y="160296"/>
                  </a:cubicBezTo>
                  <a:cubicBezTo>
                    <a:pt x="729629" y="140880"/>
                    <a:pt x="738250" y="119980"/>
                    <a:pt x="736364" y="95036"/>
                  </a:cubicBezTo>
                  <a:cubicBezTo>
                    <a:pt x="730438" y="18181"/>
                    <a:pt x="656360" y="4428"/>
                    <a:pt x="613934" y="29102"/>
                  </a:cubicBezTo>
                  <a:cubicBezTo>
                    <a:pt x="629692" y="45282"/>
                    <a:pt x="635349" y="68069"/>
                    <a:pt x="651107" y="84249"/>
                  </a:cubicBezTo>
                  <a:cubicBezTo>
                    <a:pt x="654475" y="87620"/>
                    <a:pt x="655956" y="92609"/>
                    <a:pt x="651107" y="96384"/>
                  </a:cubicBezTo>
                  <a:cubicBezTo>
                    <a:pt x="646124" y="100160"/>
                    <a:pt x="642083" y="97868"/>
                    <a:pt x="638312" y="93688"/>
                  </a:cubicBezTo>
                  <a:cubicBezTo>
                    <a:pt x="624978" y="78856"/>
                    <a:pt x="618513" y="59575"/>
                    <a:pt x="606526" y="43799"/>
                  </a:cubicBezTo>
                  <a:cubicBezTo>
                    <a:pt x="601677" y="37462"/>
                    <a:pt x="597772" y="35574"/>
                    <a:pt x="589960" y="39619"/>
                  </a:cubicBezTo>
                  <a:cubicBezTo>
                    <a:pt x="555480" y="56878"/>
                    <a:pt x="523560" y="78182"/>
                    <a:pt x="492986" y="101508"/>
                  </a:cubicBezTo>
                  <a:cubicBezTo>
                    <a:pt x="488002" y="105283"/>
                    <a:pt x="488272" y="108250"/>
                    <a:pt x="492582" y="112429"/>
                  </a:cubicBezTo>
                  <a:cubicBezTo>
                    <a:pt x="501875" y="121599"/>
                    <a:pt x="511438" y="130498"/>
                    <a:pt x="519384" y="140880"/>
                  </a:cubicBezTo>
                  <a:cubicBezTo>
                    <a:pt x="522751" y="145329"/>
                    <a:pt x="527062" y="148970"/>
                    <a:pt x="521270" y="154228"/>
                  </a:cubicBezTo>
                  <a:cubicBezTo>
                    <a:pt x="515478" y="159487"/>
                    <a:pt x="511572" y="154768"/>
                    <a:pt x="507936" y="150857"/>
                  </a:cubicBezTo>
                  <a:cubicBezTo>
                    <a:pt x="499451" y="141824"/>
                    <a:pt x="490965" y="132925"/>
                    <a:pt x="482884" y="123621"/>
                  </a:cubicBezTo>
                  <a:cubicBezTo>
                    <a:pt x="477631" y="117553"/>
                    <a:pt x="473456" y="116340"/>
                    <a:pt x="467799" y="123216"/>
                  </a:cubicBezTo>
                  <a:cubicBezTo>
                    <a:pt x="463624" y="128340"/>
                    <a:pt x="458102" y="132385"/>
                    <a:pt x="453118" y="136834"/>
                  </a:cubicBezTo>
                  <a:cubicBezTo>
                    <a:pt x="441805" y="146947"/>
                    <a:pt x="431030" y="157599"/>
                    <a:pt x="421737" y="169869"/>
                  </a:cubicBezTo>
                  <a:cubicBezTo>
                    <a:pt x="417831" y="174993"/>
                    <a:pt x="419178" y="177959"/>
                    <a:pt x="423757" y="180925"/>
                  </a:cubicBezTo>
                  <a:cubicBezTo>
                    <a:pt x="433454" y="187263"/>
                    <a:pt x="442479" y="194678"/>
                    <a:pt x="453388" y="199263"/>
                  </a:cubicBezTo>
                  <a:cubicBezTo>
                    <a:pt x="458775" y="201555"/>
                    <a:pt x="463086" y="204656"/>
                    <a:pt x="459449" y="211128"/>
                  </a:cubicBezTo>
                  <a:cubicBezTo>
                    <a:pt x="456351" y="216791"/>
                    <a:pt x="451637" y="215578"/>
                    <a:pt x="446654" y="213151"/>
                  </a:cubicBezTo>
                  <a:cubicBezTo>
                    <a:pt x="434262" y="207083"/>
                    <a:pt x="422949" y="199263"/>
                    <a:pt x="412174" y="190768"/>
                  </a:cubicBezTo>
                  <a:cubicBezTo>
                    <a:pt x="408537" y="187937"/>
                    <a:pt x="406382" y="186723"/>
                    <a:pt x="403150" y="191578"/>
                  </a:cubicBezTo>
                  <a:cubicBezTo>
                    <a:pt x="394261" y="204656"/>
                    <a:pt x="384698" y="217330"/>
                    <a:pt x="375674" y="230275"/>
                  </a:cubicBezTo>
                  <a:cubicBezTo>
                    <a:pt x="368131" y="241061"/>
                    <a:pt x="368670" y="242545"/>
                    <a:pt x="379445" y="250230"/>
                  </a:cubicBezTo>
                  <a:cubicBezTo>
                    <a:pt x="391836" y="259129"/>
                    <a:pt x="405170" y="266275"/>
                    <a:pt x="418639" y="273287"/>
                  </a:cubicBezTo>
                  <a:cubicBezTo>
                    <a:pt x="427393" y="277871"/>
                    <a:pt x="435744" y="282995"/>
                    <a:pt x="444229" y="288118"/>
                  </a:cubicBezTo>
                  <a:cubicBezTo>
                    <a:pt x="448809" y="290950"/>
                    <a:pt x="452176" y="295130"/>
                    <a:pt x="449078" y="300388"/>
                  </a:cubicBezTo>
                  <a:cubicBezTo>
                    <a:pt x="445846" y="305917"/>
                    <a:pt x="440997" y="304703"/>
                    <a:pt x="436417" y="301197"/>
                  </a:cubicBezTo>
                  <a:cubicBezTo>
                    <a:pt x="434128" y="299445"/>
                    <a:pt x="431703" y="298096"/>
                    <a:pt x="429414" y="296613"/>
                  </a:cubicBezTo>
                  <a:cubicBezTo>
                    <a:pt x="408268" y="282725"/>
                    <a:pt x="383890" y="274096"/>
                    <a:pt x="364495" y="257242"/>
                  </a:cubicBezTo>
                  <a:cubicBezTo>
                    <a:pt x="360320" y="253601"/>
                    <a:pt x="358030" y="257646"/>
                    <a:pt x="356279" y="260478"/>
                  </a:cubicBezTo>
                  <a:cubicBezTo>
                    <a:pt x="337558" y="290815"/>
                    <a:pt x="317894" y="320344"/>
                    <a:pt x="295805" y="348389"/>
                  </a:cubicBezTo>
                  <a:cubicBezTo>
                    <a:pt x="291765" y="353513"/>
                    <a:pt x="281124" y="357693"/>
                    <a:pt x="285838" y="365648"/>
                  </a:cubicBezTo>
                  <a:cubicBezTo>
                    <a:pt x="289205" y="371311"/>
                    <a:pt x="297556" y="374143"/>
                    <a:pt x="304290" y="377379"/>
                  </a:cubicBezTo>
                  <a:cubicBezTo>
                    <a:pt x="319644" y="384660"/>
                    <a:pt x="335538" y="390458"/>
                    <a:pt x="351700" y="395447"/>
                  </a:cubicBezTo>
                  <a:cubicBezTo>
                    <a:pt x="356683" y="396930"/>
                    <a:pt x="358569" y="400166"/>
                    <a:pt x="357626" y="405020"/>
                  </a:cubicBezTo>
                  <a:cubicBezTo>
                    <a:pt x="356549" y="410413"/>
                    <a:pt x="352239" y="411627"/>
                    <a:pt x="347794" y="410144"/>
                  </a:cubicBezTo>
                  <a:cubicBezTo>
                    <a:pt x="324358" y="401784"/>
                    <a:pt x="299172" y="396660"/>
                    <a:pt x="279912" y="379266"/>
                  </a:cubicBezTo>
                  <a:cubicBezTo>
                    <a:pt x="274794" y="374682"/>
                    <a:pt x="272235" y="376300"/>
                    <a:pt x="269003" y="380480"/>
                  </a:cubicBezTo>
                  <a:cubicBezTo>
                    <a:pt x="261595" y="389918"/>
                    <a:pt x="254456" y="399492"/>
                    <a:pt x="246914" y="408795"/>
                  </a:cubicBezTo>
                  <a:cubicBezTo>
                    <a:pt x="213512" y="449919"/>
                    <a:pt x="188595" y="496033"/>
                    <a:pt x="167045" y="544169"/>
                  </a:cubicBezTo>
                  <a:cubicBezTo>
                    <a:pt x="164621" y="549562"/>
                    <a:pt x="165294" y="551854"/>
                    <a:pt x="170951" y="554146"/>
                  </a:cubicBezTo>
                  <a:cubicBezTo>
                    <a:pt x="190615" y="562237"/>
                    <a:pt x="208528" y="573563"/>
                    <a:pt x="226172" y="585158"/>
                  </a:cubicBezTo>
                  <a:cubicBezTo>
                    <a:pt x="230752" y="588125"/>
                    <a:pt x="235735" y="591900"/>
                    <a:pt x="231560" y="597968"/>
                  </a:cubicBezTo>
                  <a:cubicBezTo>
                    <a:pt x="227519" y="604035"/>
                    <a:pt x="222670" y="600934"/>
                    <a:pt x="217821" y="597833"/>
                  </a:cubicBezTo>
                  <a:cubicBezTo>
                    <a:pt x="200582" y="586776"/>
                    <a:pt x="182938" y="576664"/>
                    <a:pt x="164621" y="567495"/>
                  </a:cubicBezTo>
                  <a:cubicBezTo>
                    <a:pt x="159772" y="565068"/>
                    <a:pt x="157482" y="565338"/>
                    <a:pt x="155192" y="570596"/>
                  </a:cubicBezTo>
                  <a:cubicBezTo>
                    <a:pt x="141185" y="602552"/>
                    <a:pt x="126908" y="634507"/>
                    <a:pt x="112497" y="666464"/>
                  </a:cubicBezTo>
                  <a:cubicBezTo>
                    <a:pt x="110207" y="671452"/>
                    <a:pt x="110746" y="673879"/>
                    <a:pt x="116133" y="677115"/>
                  </a:cubicBezTo>
                  <a:cubicBezTo>
                    <a:pt x="137279" y="689925"/>
                    <a:pt x="159502" y="700711"/>
                    <a:pt x="181456" y="711903"/>
                  </a:cubicBezTo>
                  <a:cubicBezTo>
                    <a:pt x="186709" y="714599"/>
                    <a:pt x="191423" y="717700"/>
                    <a:pt x="188325" y="723903"/>
                  </a:cubicBezTo>
                  <a:cubicBezTo>
                    <a:pt x="185632" y="729161"/>
                    <a:pt x="180379" y="728217"/>
                    <a:pt x="175395" y="725656"/>
                  </a:cubicBezTo>
                  <a:cubicBezTo>
                    <a:pt x="159098" y="717161"/>
                    <a:pt x="142667" y="709071"/>
                    <a:pt x="126370" y="700711"/>
                  </a:cubicBezTo>
                  <a:cubicBezTo>
                    <a:pt x="118962" y="696801"/>
                    <a:pt x="111150" y="688711"/>
                    <a:pt x="104416" y="689520"/>
                  </a:cubicBezTo>
                  <a:cubicBezTo>
                    <a:pt x="95661" y="690599"/>
                    <a:pt x="94988" y="703138"/>
                    <a:pt x="90812" y="710554"/>
                  </a:cubicBezTo>
                  <a:cubicBezTo>
                    <a:pt x="73707" y="741836"/>
                    <a:pt x="56467" y="772982"/>
                    <a:pt x="36938" y="802781"/>
                  </a:cubicBezTo>
                  <a:cubicBezTo>
                    <a:pt x="31551" y="811005"/>
                    <a:pt x="32628" y="815320"/>
                    <a:pt x="41921" y="819500"/>
                  </a:cubicBezTo>
                  <a:cubicBezTo>
                    <a:pt x="56737" y="826107"/>
                    <a:pt x="71418" y="833118"/>
                    <a:pt x="87041" y="837703"/>
                  </a:cubicBezTo>
                  <a:cubicBezTo>
                    <a:pt x="92563" y="839321"/>
                    <a:pt x="99163" y="841343"/>
                    <a:pt x="97008" y="848759"/>
                  </a:cubicBezTo>
                  <a:cubicBezTo>
                    <a:pt x="94853" y="856310"/>
                    <a:pt x="88253" y="854152"/>
                    <a:pt x="82731" y="852400"/>
                  </a:cubicBezTo>
                  <a:cubicBezTo>
                    <a:pt x="65222" y="846871"/>
                    <a:pt x="48117" y="840265"/>
                    <a:pt x="32089" y="831231"/>
                  </a:cubicBezTo>
                  <a:cubicBezTo>
                    <a:pt x="28722" y="829343"/>
                    <a:pt x="24681" y="825433"/>
                    <a:pt x="22392" y="832714"/>
                  </a:cubicBezTo>
                  <a:cubicBezTo>
                    <a:pt x="18621" y="844849"/>
                    <a:pt x="14715" y="856984"/>
                    <a:pt x="16735" y="870063"/>
                  </a:cubicBezTo>
                  <a:cubicBezTo>
                    <a:pt x="20641" y="894872"/>
                    <a:pt x="37207" y="908760"/>
                    <a:pt x="58353" y="918199"/>
                  </a:cubicBezTo>
                  <a:cubicBezTo>
                    <a:pt x="78556" y="927367"/>
                    <a:pt x="100106" y="933435"/>
                    <a:pt x="125023" y="928985"/>
                  </a:cubicBezTo>
                  <a:close/>
                </a:path>
              </a:pathLst>
            </a:custGeom>
            <a:solidFill>
              <a:srgbClr val="F8B680"/>
            </a:solidFill>
            <a:ln w="67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orme libre 488">
              <a:extLst>
                <a:ext uri="{FF2B5EF4-FFF2-40B4-BE49-F238E27FC236}">
                  <a16:creationId xmlns:a16="http://schemas.microsoft.com/office/drawing/2014/main" id="{27C6CE52-A470-17F0-A87E-B784943DB3D9}"/>
                </a:ext>
              </a:extLst>
            </p:cNvPr>
            <p:cNvSpPr/>
            <p:nvPr/>
          </p:nvSpPr>
          <p:spPr>
            <a:xfrm>
              <a:off x="2664305" y="5338977"/>
              <a:ext cx="704696" cy="897589"/>
            </a:xfrm>
            <a:custGeom>
              <a:avLst/>
              <a:gdLst>
                <a:gd name="connsiteX0" fmla="*/ 602073 w 704696"/>
                <a:gd name="connsiteY0" fmla="*/ 6587 h 897589"/>
                <a:gd name="connsiteX1" fmla="*/ 704435 w 704696"/>
                <a:gd name="connsiteY1" fmla="*/ 83308 h 897589"/>
                <a:gd name="connsiteX2" fmla="*/ 679248 w 704696"/>
                <a:gd name="connsiteY2" fmla="*/ 135758 h 897589"/>
                <a:gd name="connsiteX3" fmla="*/ 627394 w 704696"/>
                <a:gd name="connsiteY3" fmla="*/ 182681 h 897589"/>
                <a:gd name="connsiteX4" fmla="*/ 614464 w 704696"/>
                <a:gd name="connsiteY4" fmla="*/ 181197 h 897589"/>
                <a:gd name="connsiteX5" fmla="*/ 576078 w 704696"/>
                <a:gd name="connsiteY5" fmla="*/ 141556 h 897589"/>
                <a:gd name="connsiteX6" fmla="*/ 552913 w 704696"/>
                <a:gd name="connsiteY6" fmla="*/ 140478 h 897589"/>
                <a:gd name="connsiteX7" fmla="*/ 555067 w 704696"/>
                <a:gd name="connsiteY7" fmla="*/ 163669 h 897589"/>
                <a:gd name="connsiteX8" fmla="*/ 591163 w 704696"/>
                <a:gd name="connsiteY8" fmla="*/ 201018 h 897589"/>
                <a:gd name="connsiteX9" fmla="*/ 590894 w 704696"/>
                <a:gd name="connsiteY9" fmla="*/ 210861 h 897589"/>
                <a:gd name="connsiteX10" fmla="*/ 537289 w 704696"/>
                <a:gd name="connsiteY10" fmla="*/ 253738 h 897589"/>
                <a:gd name="connsiteX11" fmla="*/ 512237 w 704696"/>
                <a:gd name="connsiteY11" fmla="*/ 213018 h 897589"/>
                <a:gd name="connsiteX12" fmla="*/ 490822 w 704696"/>
                <a:gd name="connsiteY12" fmla="*/ 205602 h 897589"/>
                <a:gd name="connsiteX13" fmla="*/ 485165 w 704696"/>
                <a:gd name="connsiteY13" fmla="*/ 227850 h 897589"/>
                <a:gd name="connsiteX14" fmla="*/ 489206 w 704696"/>
                <a:gd name="connsiteY14" fmla="*/ 235266 h 897589"/>
                <a:gd name="connsiteX15" fmla="*/ 509813 w 704696"/>
                <a:gd name="connsiteY15" fmla="*/ 268570 h 897589"/>
                <a:gd name="connsiteX16" fmla="*/ 508331 w 704696"/>
                <a:gd name="connsiteY16" fmla="*/ 281649 h 897589"/>
                <a:gd name="connsiteX17" fmla="*/ 448126 w 704696"/>
                <a:gd name="connsiteY17" fmla="*/ 344347 h 897589"/>
                <a:gd name="connsiteX18" fmla="*/ 436678 w 704696"/>
                <a:gd name="connsiteY18" fmla="*/ 345560 h 897589"/>
                <a:gd name="connsiteX19" fmla="*/ 407316 w 704696"/>
                <a:gd name="connsiteY19" fmla="*/ 326684 h 897589"/>
                <a:gd name="connsiteX20" fmla="*/ 384824 w 704696"/>
                <a:gd name="connsiteY20" fmla="*/ 329380 h 897589"/>
                <a:gd name="connsiteX21" fmla="*/ 390346 w 704696"/>
                <a:gd name="connsiteY21" fmla="*/ 352032 h 897589"/>
                <a:gd name="connsiteX22" fmla="*/ 417014 w 704696"/>
                <a:gd name="connsiteY22" fmla="*/ 369291 h 897589"/>
                <a:gd name="connsiteX23" fmla="*/ 419304 w 704696"/>
                <a:gd name="connsiteY23" fmla="*/ 379943 h 897589"/>
                <a:gd name="connsiteX24" fmla="*/ 369874 w 704696"/>
                <a:gd name="connsiteY24" fmla="*/ 450057 h 897589"/>
                <a:gd name="connsiteX25" fmla="*/ 358695 w 704696"/>
                <a:gd name="connsiteY25" fmla="*/ 452214 h 897589"/>
                <a:gd name="connsiteX26" fmla="*/ 332835 w 704696"/>
                <a:gd name="connsiteY26" fmla="*/ 437787 h 897589"/>
                <a:gd name="connsiteX27" fmla="*/ 310881 w 704696"/>
                <a:gd name="connsiteY27" fmla="*/ 443585 h 897589"/>
                <a:gd name="connsiteX28" fmla="*/ 318693 w 704696"/>
                <a:gd name="connsiteY28" fmla="*/ 465023 h 897589"/>
                <a:gd name="connsiteX29" fmla="*/ 342802 w 704696"/>
                <a:gd name="connsiteY29" fmla="*/ 478372 h 897589"/>
                <a:gd name="connsiteX30" fmla="*/ 345361 w 704696"/>
                <a:gd name="connsiteY30" fmla="*/ 489968 h 897589"/>
                <a:gd name="connsiteX31" fmla="*/ 324350 w 704696"/>
                <a:gd name="connsiteY31" fmla="*/ 526642 h 897589"/>
                <a:gd name="connsiteX32" fmla="*/ 309534 w 704696"/>
                <a:gd name="connsiteY32" fmla="*/ 530822 h 897589"/>
                <a:gd name="connsiteX33" fmla="*/ 267243 w 704696"/>
                <a:gd name="connsiteY33" fmla="*/ 506957 h 897589"/>
                <a:gd name="connsiteX34" fmla="*/ 243538 w 704696"/>
                <a:gd name="connsiteY34" fmla="*/ 512215 h 897589"/>
                <a:gd name="connsiteX35" fmla="*/ 253236 w 704696"/>
                <a:gd name="connsiteY35" fmla="*/ 534328 h 897589"/>
                <a:gd name="connsiteX36" fmla="*/ 297413 w 704696"/>
                <a:gd name="connsiteY36" fmla="*/ 559407 h 897589"/>
                <a:gd name="connsiteX37" fmla="*/ 300645 w 704696"/>
                <a:gd name="connsiteY37" fmla="*/ 569924 h 897589"/>
                <a:gd name="connsiteX38" fmla="*/ 260912 w 704696"/>
                <a:gd name="connsiteY38" fmla="*/ 645971 h 897589"/>
                <a:gd name="connsiteX39" fmla="*/ 250272 w 704696"/>
                <a:gd name="connsiteY39" fmla="*/ 652443 h 897589"/>
                <a:gd name="connsiteX40" fmla="*/ 201246 w 704696"/>
                <a:gd name="connsiteY40" fmla="*/ 641386 h 897589"/>
                <a:gd name="connsiteX41" fmla="*/ 177946 w 704696"/>
                <a:gd name="connsiteY41" fmla="*/ 645162 h 897589"/>
                <a:gd name="connsiteX42" fmla="*/ 186566 w 704696"/>
                <a:gd name="connsiteY42" fmla="*/ 668623 h 897589"/>
                <a:gd name="connsiteX43" fmla="*/ 231955 w 704696"/>
                <a:gd name="connsiteY43" fmla="*/ 681972 h 897589"/>
                <a:gd name="connsiteX44" fmla="*/ 237477 w 704696"/>
                <a:gd name="connsiteY44" fmla="*/ 691005 h 897589"/>
                <a:gd name="connsiteX45" fmla="*/ 189529 w 704696"/>
                <a:gd name="connsiteY45" fmla="*/ 778243 h 897589"/>
                <a:gd name="connsiteX46" fmla="*/ 179023 w 704696"/>
                <a:gd name="connsiteY46" fmla="*/ 782288 h 897589"/>
                <a:gd name="connsiteX47" fmla="*/ 128785 w 704696"/>
                <a:gd name="connsiteY47" fmla="*/ 762872 h 897589"/>
                <a:gd name="connsiteX48" fmla="*/ 105080 w 704696"/>
                <a:gd name="connsiteY48" fmla="*/ 767996 h 897589"/>
                <a:gd name="connsiteX49" fmla="*/ 114778 w 704696"/>
                <a:gd name="connsiteY49" fmla="*/ 790378 h 897589"/>
                <a:gd name="connsiteX50" fmla="*/ 161918 w 704696"/>
                <a:gd name="connsiteY50" fmla="*/ 809120 h 897589"/>
                <a:gd name="connsiteX51" fmla="*/ 165959 w 704696"/>
                <a:gd name="connsiteY51" fmla="*/ 818558 h 897589"/>
                <a:gd name="connsiteX52" fmla="*/ 124610 w 704696"/>
                <a:gd name="connsiteY52" fmla="*/ 878829 h 897589"/>
                <a:gd name="connsiteX53" fmla="*/ 110737 w 704696"/>
                <a:gd name="connsiteY53" fmla="*/ 878829 h 897589"/>
                <a:gd name="connsiteX54" fmla="*/ 91477 w 704696"/>
                <a:gd name="connsiteY54" fmla="*/ 857661 h 897589"/>
                <a:gd name="connsiteX55" fmla="*/ 68850 w 704696"/>
                <a:gd name="connsiteY55" fmla="*/ 855368 h 897589"/>
                <a:gd name="connsiteX56" fmla="*/ 68850 w 704696"/>
                <a:gd name="connsiteY56" fmla="*/ 878964 h 897589"/>
                <a:gd name="connsiteX57" fmla="*/ 86224 w 704696"/>
                <a:gd name="connsiteY57" fmla="*/ 896088 h 897589"/>
                <a:gd name="connsiteX58" fmla="*/ 72756 w 704696"/>
                <a:gd name="connsiteY58" fmla="*/ 896627 h 897589"/>
                <a:gd name="connsiteX59" fmla="*/ 12147 w 704696"/>
                <a:gd name="connsiteY59" fmla="*/ 868852 h 897589"/>
                <a:gd name="connsiteX60" fmla="*/ 2988 w 704696"/>
                <a:gd name="connsiteY60" fmla="*/ 818154 h 897589"/>
                <a:gd name="connsiteX61" fmla="*/ 11069 w 704696"/>
                <a:gd name="connsiteY61" fmla="*/ 816671 h 897589"/>
                <a:gd name="connsiteX62" fmla="*/ 59287 w 704696"/>
                <a:gd name="connsiteY62" fmla="*/ 835683 h 897589"/>
                <a:gd name="connsiteX63" fmla="*/ 79221 w 704696"/>
                <a:gd name="connsiteY63" fmla="*/ 828806 h 897589"/>
                <a:gd name="connsiteX64" fmla="*/ 68985 w 704696"/>
                <a:gd name="connsiteY64" fmla="*/ 806558 h 897589"/>
                <a:gd name="connsiteX65" fmla="*/ 25750 w 704696"/>
                <a:gd name="connsiteY65" fmla="*/ 789704 h 897589"/>
                <a:gd name="connsiteX66" fmla="*/ 22248 w 704696"/>
                <a:gd name="connsiteY66" fmla="*/ 777704 h 897589"/>
                <a:gd name="connsiteX67" fmla="*/ 78413 w 704696"/>
                <a:gd name="connsiteY67" fmla="*/ 679275 h 897589"/>
                <a:gd name="connsiteX68" fmla="*/ 88918 w 704696"/>
                <a:gd name="connsiteY68" fmla="*/ 676848 h 897589"/>
                <a:gd name="connsiteX69" fmla="*/ 148854 w 704696"/>
                <a:gd name="connsiteY69" fmla="*/ 708264 h 897589"/>
                <a:gd name="connsiteX70" fmla="*/ 169191 w 704696"/>
                <a:gd name="connsiteY70" fmla="*/ 705568 h 897589"/>
                <a:gd name="connsiteX71" fmla="*/ 171481 w 704696"/>
                <a:gd name="connsiteY71" fmla="*/ 687904 h 897589"/>
                <a:gd name="connsiteX72" fmla="*/ 161649 w 704696"/>
                <a:gd name="connsiteY72" fmla="*/ 680219 h 897589"/>
                <a:gd name="connsiteX73" fmla="*/ 104407 w 704696"/>
                <a:gd name="connsiteY73" fmla="*/ 650420 h 897589"/>
                <a:gd name="connsiteX74" fmla="*/ 99693 w 704696"/>
                <a:gd name="connsiteY74" fmla="*/ 635589 h 897589"/>
                <a:gd name="connsiteX75" fmla="*/ 134038 w 704696"/>
                <a:gd name="connsiteY75" fmla="*/ 558194 h 897589"/>
                <a:gd name="connsiteX76" fmla="*/ 145487 w 704696"/>
                <a:gd name="connsiteY76" fmla="*/ 553744 h 897589"/>
                <a:gd name="connsiteX77" fmla="*/ 189125 w 704696"/>
                <a:gd name="connsiteY77" fmla="*/ 579632 h 897589"/>
                <a:gd name="connsiteX78" fmla="*/ 214311 w 704696"/>
                <a:gd name="connsiteY78" fmla="*/ 578149 h 897589"/>
                <a:gd name="connsiteX79" fmla="*/ 206499 w 704696"/>
                <a:gd name="connsiteY79" fmla="*/ 554284 h 897589"/>
                <a:gd name="connsiteX80" fmla="*/ 157204 w 704696"/>
                <a:gd name="connsiteY80" fmla="*/ 525564 h 897589"/>
                <a:gd name="connsiteX81" fmla="*/ 153163 w 704696"/>
                <a:gd name="connsiteY81" fmla="*/ 515316 h 897589"/>
                <a:gd name="connsiteX82" fmla="*/ 244750 w 704696"/>
                <a:gd name="connsiteY82" fmla="*/ 368212 h 897589"/>
                <a:gd name="connsiteX83" fmla="*/ 257545 w 704696"/>
                <a:gd name="connsiteY83" fmla="*/ 365920 h 897589"/>
                <a:gd name="connsiteX84" fmla="*/ 320713 w 704696"/>
                <a:gd name="connsiteY84" fmla="*/ 392617 h 897589"/>
                <a:gd name="connsiteX85" fmla="*/ 341320 w 704696"/>
                <a:gd name="connsiteY85" fmla="*/ 382909 h 897589"/>
                <a:gd name="connsiteX86" fmla="*/ 329737 w 704696"/>
                <a:gd name="connsiteY86" fmla="*/ 363223 h 897589"/>
                <a:gd name="connsiteX87" fmla="*/ 281385 w 704696"/>
                <a:gd name="connsiteY87" fmla="*/ 344616 h 897589"/>
                <a:gd name="connsiteX88" fmla="*/ 277614 w 704696"/>
                <a:gd name="connsiteY88" fmla="*/ 328032 h 897589"/>
                <a:gd name="connsiteX89" fmla="*/ 333913 w 704696"/>
                <a:gd name="connsiteY89" fmla="*/ 247266 h 897589"/>
                <a:gd name="connsiteX90" fmla="*/ 344283 w 704696"/>
                <a:gd name="connsiteY90" fmla="*/ 245109 h 897589"/>
                <a:gd name="connsiteX91" fmla="*/ 411357 w 704696"/>
                <a:gd name="connsiteY91" fmla="*/ 285289 h 897589"/>
                <a:gd name="connsiteX92" fmla="*/ 431695 w 704696"/>
                <a:gd name="connsiteY92" fmla="*/ 280301 h 897589"/>
                <a:gd name="connsiteX93" fmla="*/ 427654 w 704696"/>
                <a:gd name="connsiteY93" fmla="*/ 259536 h 897589"/>
                <a:gd name="connsiteX94" fmla="*/ 394117 w 704696"/>
                <a:gd name="connsiteY94" fmla="*/ 239446 h 897589"/>
                <a:gd name="connsiteX95" fmla="*/ 360580 w 704696"/>
                <a:gd name="connsiteY95" fmla="*/ 219355 h 897589"/>
                <a:gd name="connsiteX96" fmla="*/ 358156 w 704696"/>
                <a:gd name="connsiteY96" fmla="*/ 208973 h 897589"/>
                <a:gd name="connsiteX97" fmla="*/ 380514 w 704696"/>
                <a:gd name="connsiteY97" fmla="*/ 178096 h 897589"/>
                <a:gd name="connsiteX98" fmla="*/ 389942 w 704696"/>
                <a:gd name="connsiteY98" fmla="*/ 177287 h 897589"/>
                <a:gd name="connsiteX99" fmla="*/ 419573 w 704696"/>
                <a:gd name="connsiteY99" fmla="*/ 195625 h 897589"/>
                <a:gd name="connsiteX100" fmla="*/ 442739 w 704696"/>
                <a:gd name="connsiteY100" fmla="*/ 190770 h 897589"/>
                <a:gd name="connsiteX101" fmla="*/ 433715 w 704696"/>
                <a:gd name="connsiteY101" fmla="*/ 168388 h 897589"/>
                <a:gd name="connsiteX102" fmla="*/ 410279 w 704696"/>
                <a:gd name="connsiteY102" fmla="*/ 154095 h 897589"/>
                <a:gd name="connsiteX103" fmla="*/ 408663 w 704696"/>
                <a:gd name="connsiteY103" fmla="*/ 143983 h 897589"/>
                <a:gd name="connsiteX104" fmla="*/ 443682 w 704696"/>
                <a:gd name="connsiteY104" fmla="*/ 108522 h 897589"/>
                <a:gd name="connsiteX105" fmla="*/ 457285 w 704696"/>
                <a:gd name="connsiteY105" fmla="*/ 109196 h 897589"/>
                <a:gd name="connsiteX106" fmla="*/ 478970 w 704696"/>
                <a:gd name="connsiteY106" fmla="*/ 132387 h 897589"/>
                <a:gd name="connsiteX107" fmla="*/ 503079 w 704696"/>
                <a:gd name="connsiteY107" fmla="*/ 135354 h 897589"/>
                <a:gd name="connsiteX108" fmla="*/ 501462 w 704696"/>
                <a:gd name="connsiteY108" fmla="*/ 111083 h 897589"/>
                <a:gd name="connsiteX109" fmla="*/ 478970 w 704696"/>
                <a:gd name="connsiteY109" fmla="*/ 87083 h 897589"/>
                <a:gd name="connsiteX110" fmla="*/ 479643 w 704696"/>
                <a:gd name="connsiteY110" fmla="*/ 78184 h 897589"/>
                <a:gd name="connsiteX111" fmla="*/ 565304 w 704696"/>
                <a:gd name="connsiteY111" fmla="*/ 23711 h 897589"/>
                <a:gd name="connsiteX112" fmla="*/ 578233 w 704696"/>
                <a:gd name="connsiteY112" fmla="*/ 26947 h 897589"/>
                <a:gd name="connsiteX113" fmla="*/ 600726 w 704696"/>
                <a:gd name="connsiteY113" fmla="*/ 64026 h 897589"/>
                <a:gd name="connsiteX114" fmla="*/ 613387 w 704696"/>
                <a:gd name="connsiteY114" fmla="*/ 78184 h 897589"/>
                <a:gd name="connsiteX115" fmla="*/ 632647 w 704696"/>
                <a:gd name="connsiteY115" fmla="*/ 77510 h 897589"/>
                <a:gd name="connsiteX116" fmla="*/ 635206 w 704696"/>
                <a:gd name="connsiteY116" fmla="*/ 58364 h 897589"/>
                <a:gd name="connsiteX117" fmla="*/ 602073 w 704696"/>
                <a:gd name="connsiteY117" fmla="*/ 6587 h 89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704696" h="897589">
                  <a:moveTo>
                    <a:pt x="602073" y="6587"/>
                  </a:moveTo>
                  <a:cubicBezTo>
                    <a:pt x="655948" y="-16470"/>
                    <a:pt x="708879" y="23846"/>
                    <a:pt x="704435" y="83308"/>
                  </a:cubicBezTo>
                  <a:cubicBezTo>
                    <a:pt x="702818" y="104342"/>
                    <a:pt x="692447" y="120657"/>
                    <a:pt x="679248" y="135758"/>
                  </a:cubicBezTo>
                  <a:cubicBezTo>
                    <a:pt x="663759" y="153421"/>
                    <a:pt x="645711" y="168118"/>
                    <a:pt x="627394" y="182681"/>
                  </a:cubicBezTo>
                  <a:cubicBezTo>
                    <a:pt x="622141" y="186995"/>
                    <a:pt x="618909" y="186186"/>
                    <a:pt x="614464" y="181197"/>
                  </a:cubicBezTo>
                  <a:cubicBezTo>
                    <a:pt x="602073" y="167579"/>
                    <a:pt x="589143" y="154500"/>
                    <a:pt x="576078" y="141556"/>
                  </a:cubicBezTo>
                  <a:cubicBezTo>
                    <a:pt x="567997" y="133601"/>
                    <a:pt x="559377" y="133466"/>
                    <a:pt x="552913" y="140478"/>
                  </a:cubicBezTo>
                  <a:cubicBezTo>
                    <a:pt x="546313" y="147624"/>
                    <a:pt x="546986" y="155309"/>
                    <a:pt x="555067" y="163669"/>
                  </a:cubicBezTo>
                  <a:cubicBezTo>
                    <a:pt x="567055" y="176074"/>
                    <a:pt x="579041" y="188748"/>
                    <a:pt x="591163" y="201018"/>
                  </a:cubicBezTo>
                  <a:cubicBezTo>
                    <a:pt x="594935" y="204793"/>
                    <a:pt x="595743" y="207086"/>
                    <a:pt x="590894" y="210861"/>
                  </a:cubicBezTo>
                  <a:cubicBezTo>
                    <a:pt x="573116" y="224749"/>
                    <a:pt x="555606" y="239041"/>
                    <a:pt x="537289" y="253738"/>
                  </a:cubicBezTo>
                  <a:cubicBezTo>
                    <a:pt x="527322" y="241199"/>
                    <a:pt x="520049" y="226906"/>
                    <a:pt x="512237" y="213018"/>
                  </a:cubicBezTo>
                  <a:cubicBezTo>
                    <a:pt x="507119" y="203849"/>
                    <a:pt x="498634" y="201287"/>
                    <a:pt x="490822" y="205602"/>
                  </a:cubicBezTo>
                  <a:cubicBezTo>
                    <a:pt x="483414" y="209782"/>
                    <a:pt x="480990" y="218951"/>
                    <a:pt x="485165" y="227850"/>
                  </a:cubicBezTo>
                  <a:cubicBezTo>
                    <a:pt x="486378" y="230412"/>
                    <a:pt x="487724" y="232839"/>
                    <a:pt x="489206" y="235266"/>
                  </a:cubicBezTo>
                  <a:cubicBezTo>
                    <a:pt x="495940" y="246457"/>
                    <a:pt x="502270" y="257918"/>
                    <a:pt x="509813" y="268570"/>
                  </a:cubicBezTo>
                  <a:cubicBezTo>
                    <a:pt x="513853" y="274368"/>
                    <a:pt x="512776" y="277334"/>
                    <a:pt x="508331" y="281649"/>
                  </a:cubicBezTo>
                  <a:cubicBezTo>
                    <a:pt x="487320" y="301604"/>
                    <a:pt x="467387" y="322773"/>
                    <a:pt x="448126" y="344347"/>
                  </a:cubicBezTo>
                  <a:cubicBezTo>
                    <a:pt x="444086" y="348931"/>
                    <a:pt x="440988" y="348527"/>
                    <a:pt x="436678" y="345560"/>
                  </a:cubicBezTo>
                  <a:cubicBezTo>
                    <a:pt x="426981" y="339088"/>
                    <a:pt x="417149" y="332886"/>
                    <a:pt x="407316" y="326684"/>
                  </a:cubicBezTo>
                  <a:cubicBezTo>
                    <a:pt x="398293" y="321020"/>
                    <a:pt x="390077" y="322099"/>
                    <a:pt x="384824" y="329380"/>
                  </a:cubicBezTo>
                  <a:cubicBezTo>
                    <a:pt x="379167" y="337066"/>
                    <a:pt x="380918" y="345291"/>
                    <a:pt x="390346" y="352032"/>
                  </a:cubicBezTo>
                  <a:cubicBezTo>
                    <a:pt x="398966" y="358100"/>
                    <a:pt x="408125" y="363628"/>
                    <a:pt x="417014" y="369291"/>
                  </a:cubicBezTo>
                  <a:cubicBezTo>
                    <a:pt x="421459" y="372123"/>
                    <a:pt x="423614" y="374549"/>
                    <a:pt x="419304" y="379943"/>
                  </a:cubicBezTo>
                  <a:cubicBezTo>
                    <a:pt x="401256" y="402191"/>
                    <a:pt x="385093" y="425921"/>
                    <a:pt x="369874" y="450057"/>
                  </a:cubicBezTo>
                  <a:cubicBezTo>
                    <a:pt x="366102" y="456124"/>
                    <a:pt x="363813" y="455585"/>
                    <a:pt x="358695" y="452214"/>
                  </a:cubicBezTo>
                  <a:cubicBezTo>
                    <a:pt x="350479" y="446821"/>
                    <a:pt x="341590" y="442237"/>
                    <a:pt x="332835" y="437787"/>
                  </a:cubicBezTo>
                  <a:cubicBezTo>
                    <a:pt x="323811" y="433337"/>
                    <a:pt x="314518" y="436169"/>
                    <a:pt x="310881" y="443585"/>
                  </a:cubicBezTo>
                  <a:cubicBezTo>
                    <a:pt x="306840" y="451944"/>
                    <a:pt x="309669" y="459900"/>
                    <a:pt x="318693" y="465023"/>
                  </a:cubicBezTo>
                  <a:cubicBezTo>
                    <a:pt x="326639" y="469608"/>
                    <a:pt x="334586" y="474192"/>
                    <a:pt x="342802" y="478372"/>
                  </a:cubicBezTo>
                  <a:cubicBezTo>
                    <a:pt x="348728" y="481338"/>
                    <a:pt x="348863" y="484439"/>
                    <a:pt x="345361" y="489968"/>
                  </a:cubicBezTo>
                  <a:cubicBezTo>
                    <a:pt x="337819" y="501833"/>
                    <a:pt x="330680" y="514103"/>
                    <a:pt x="324350" y="526642"/>
                  </a:cubicBezTo>
                  <a:cubicBezTo>
                    <a:pt x="320444" y="534463"/>
                    <a:pt x="317346" y="535811"/>
                    <a:pt x="309534" y="530822"/>
                  </a:cubicBezTo>
                  <a:cubicBezTo>
                    <a:pt x="295931" y="522058"/>
                    <a:pt x="281519" y="514507"/>
                    <a:pt x="267243" y="506957"/>
                  </a:cubicBezTo>
                  <a:cubicBezTo>
                    <a:pt x="256603" y="501294"/>
                    <a:pt x="247848" y="503586"/>
                    <a:pt x="243538" y="512215"/>
                  </a:cubicBezTo>
                  <a:cubicBezTo>
                    <a:pt x="239228" y="520845"/>
                    <a:pt x="242595" y="528800"/>
                    <a:pt x="253236" y="534328"/>
                  </a:cubicBezTo>
                  <a:cubicBezTo>
                    <a:pt x="268320" y="542148"/>
                    <a:pt x="283001" y="550508"/>
                    <a:pt x="297413" y="559407"/>
                  </a:cubicBezTo>
                  <a:cubicBezTo>
                    <a:pt x="302261" y="562373"/>
                    <a:pt x="303743" y="564261"/>
                    <a:pt x="300645" y="569924"/>
                  </a:cubicBezTo>
                  <a:cubicBezTo>
                    <a:pt x="287042" y="595138"/>
                    <a:pt x="273977" y="620487"/>
                    <a:pt x="260912" y="645971"/>
                  </a:cubicBezTo>
                  <a:cubicBezTo>
                    <a:pt x="258623" y="650420"/>
                    <a:pt x="255794" y="652443"/>
                    <a:pt x="250272" y="652443"/>
                  </a:cubicBezTo>
                  <a:cubicBezTo>
                    <a:pt x="233033" y="652443"/>
                    <a:pt x="216601" y="649611"/>
                    <a:pt x="201246" y="641386"/>
                  </a:cubicBezTo>
                  <a:cubicBezTo>
                    <a:pt x="191010" y="635993"/>
                    <a:pt x="182256" y="637611"/>
                    <a:pt x="177946" y="645162"/>
                  </a:cubicBezTo>
                  <a:cubicBezTo>
                    <a:pt x="172828" y="654195"/>
                    <a:pt x="175656" y="662556"/>
                    <a:pt x="186566" y="668623"/>
                  </a:cubicBezTo>
                  <a:cubicBezTo>
                    <a:pt x="200573" y="676578"/>
                    <a:pt x="215927" y="680758"/>
                    <a:pt x="231955" y="681972"/>
                  </a:cubicBezTo>
                  <a:cubicBezTo>
                    <a:pt x="238689" y="682511"/>
                    <a:pt x="241787" y="683455"/>
                    <a:pt x="237477" y="691005"/>
                  </a:cubicBezTo>
                  <a:cubicBezTo>
                    <a:pt x="221180" y="719995"/>
                    <a:pt x="205287" y="748984"/>
                    <a:pt x="189529" y="778243"/>
                  </a:cubicBezTo>
                  <a:cubicBezTo>
                    <a:pt x="186701" y="783367"/>
                    <a:pt x="184276" y="783771"/>
                    <a:pt x="179023" y="782288"/>
                  </a:cubicBezTo>
                  <a:cubicBezTo>
                    <a:pt x="161649" y="777299"/>
                    <a:pt x="144948" y="770962"/>
                    <a:pt x="128785" y="762872"/>
                  </a:cubicBezTo>
                  <a:cubicBezTo>
                    <a:pt x="117876" y="757478"/>
                    <a:pt x="109256" y="759501"/>
                    <a:pt x="105080" y="767996"/>
                  </a:cubicBezTo>
                  <a:cubicBezTo>
                    <a:pt x="100771" y="776760"/>
                    <a:pt x="104138" y="784850"/>
                    <a:pt x="114778" y="790378"/>
                  </a:cubicBezTo>
                  <a:cubicBezTo>
                    <a:pt x="129863" y="798199"/>
                    <a:pt x="145487" y="804536"/>
                    <a:pt x="161918" y="809120"/>
                  </a:cubicBezTo>
                  <a:cubicBezTo>
                    <a:pt x="167844" y="810738"/>
                    <a:pt x="170269" y="811817"/>
                    <a:pt x="165959" y="818558"/>
                  </a:cubicBezTo>
                  <a:cubicBezTo>
                    <a:pt x="152625" y="838918"/>
                    <a:pt x="140503" y="860088"/>
                    <a:pt x="124610" y="878829"/>
                  </a:cubicBezTo>
                  <a:cubicBezTo>
                    <a:pt x="119357" y="885032"/>
                    <a:pt x="115855" y="885166"/>
                    <a:pt x="110737" y="878829"/>
                  </a:cubicBezTo>
                  <a:cubicBezTo>
                    <a:pt x="104811" y="871414"/>
                    <a:pt x="98077" y="864537"/>
                    <a:pt x="91477" y="857661"/>
                  </a:cubicBezTo>
                  <a:cubicBezTo>
                    <a:pt x="84204" y="850244"/>
                    <a:pt x="75315" y="849570"/>
                    <a:pt x="68850" y="855368"/>
                  </a:cubicBezTo>
                  <a:cubicBezTo>
                    <a:pt x="61981" y="861571"/>
                    <a:pt x="61711" y="871009"/>
                    <a:pt x="68850" y="878964"/>
                  </a:cubicBezTo>
                  <a:cubicBezTo>
                    <a:pt x="73968" y="884627"/>
                    <a:pt x="79894" y="889751"/>
                    <a:pt x="86224" y="896088"/>
                  </a:cubicBezTo>
                  <a:cubicBezTo>
                    <a:pt x="80702" y="898650"/>
                    <a:pt x="76662" y="897302"/>
                    <a:pt x="72756" y="896627"/>
                  </a:cubicBezTo>
                  <a:cubicBezTo>
                    <a:pt x="50398" y="892178"/>
                    <a:pt x="28848" y="885706"/>
                    <a:pt x="12147" y="868852"/>
                  </a:cubicBezTo>
                  <a:cubicBezTo>
                    <a:pt x="699" y="857256"/>
                    <a:pt x="-3342" y="832986"/>
                    <a:pt x="2988" y="818154"/>
                  </a:cubicBezTo>
                  <a:cubicBezTo>
                    <a:pt x="5413" y="812626"/>
                    <a:pt x="8106" y="815188"/>
                    <a:pt x="11069" y="816671"/>
                  </a:cubicBezTo>
                  <a:cubicBezTo>
                    <a:pt x="26558" y="824357"/>
                    <a:pt x="42586" y="830694"/>
                    <a:pt x="59287" y="835683"/>
                  </a:cubicBezTo>
                  <a:cubicBezTo>
                    <a:pt x="67638" y="838109"/>
                    <a:pt x="74776" y="836896"/>
                    <a:pt x="79221" y="828806"/>
                  </a:cubicBezTo>
                  <a:cubicBezTo>
                    <a:pt x="84339" y="819502"/>
                    <a:pt x="80163" y="810199"/>
                    <a:pt x="68985" y="806558"/>
                  </a:cubicBezTo>
                  <a:cubicBezTo>
                    <a:pt x="54169" y="801839"/>
                    <a:pt x="39623" y="796581"/>
                    <a:pt x="25750" y="789704"/>
                  </a:cubicBezTo>
                  <a:cubicBezTo>
                    <a:pt x="19555" y="786603"/>
                    <a:pt x="18612" y="783636"/>
                    <a:pt x="22248" y="777704"/>
                  </a:cubicBezTo>
                  <a:cubicBezTo>
                    <a:pt x="42451" y="745748"/>
                    <a:pt x="61577" y="713118"/>
                    <a:pt x="78413" y="679275"/>
                  </a:cubicBezTo>
                  <a:cubicBezTo>
                    <a:pt x="81376" y="673477"/>
                    <a:pt x="83800" y="674151"/>
                    <a:pt x="88918" y="676848"/>
                  </a:cubicBezTo>
                  <a:cubicBezTo>
                    <a:pt x="108717" y="687634"/>
                    <a:pt x="128785" y="698017"/>
                    <a:pt x="148854" y="708264"/>
                  </a:cubicBezTo>
                  <a:cubicBezTo>
                    <a:pt x="156126" y="712039"/>
                    <a:pt x="163265" y="712174"/>
                    <a:pt x="169191" y="705568"/>
                  </a:cubicBezTo>
                  <a:cubicBezTo>
                    <a:pt x="173905" y="700309"/>
                    <a:pt x="174578" y="694376"/>
                    <a:pt x="171481" y="687904"/>
                  </a:cubicBezTo>
                  <a:cubicBezTo>
                    <a:pt x="169461" y="683590"/>
                    <a:pt x="165420" y="682106"/>
                    <a:pt x="161649" y="680219"/>
                  </a:cubicBezTo>
                  <a:cubicBezTo>
                    <a:pt x="142658" y="670241"/>
                    <a:pt x="123532" y="660128"/>
                    <a:pt x="104407" y="650420"/>
                  </a:cubicBezTo>
                  <a:cubicBezTo>
                    <a:pt x="97538" y="646915"/>
                    <a:pt x="96191" y="643139"/>
                    <a:pt x="99693" y="635589"/>
                  </a:cubicBezTo>
                  <a:cubicBezTo>
                    <a:pt x="111680" y="609970"/>
                    <a:pt x="122994" y="584082"/>
                    <a:pt x="134038" y="558194"/>
                  </a:cubicBezTo>
                  <a:cubicBezTo>
                    <a:pt x="136732" y="551991"/>
                    <a:pt x="138752" y="550104"/>
                    <a:pt x="145487" y="553744"/>
                  </a:cubicBezTo>
                  <a:cubicBezTo>
                    <a:pt x="160302" y="561969"/>
                    <a:pt x="175252" y="569924"/>
                    <a:pt x="189125" y="579632"/>
                  </a:cubicBezTo>
                  <a:cubicBezTo>
                    <a:pt x="199226" y="586644"/>
                    <a:pt x="209193" y="586104"/>
                    <a:pt x="214311" y="578149"/>
                  </a:cubicBezTo>
                  <a:cubicBezTo>
                    <a:pt x="219698" y="569655"/>
                    <a:pt x="216870" y="561564"/>
                    <a:pt x="206499" y="554284"/>
                  </a:cubicBezTo>
                  <a:cubicBezTo>
                    <a:pt x="190876" y="543227"/>
                    <a:pt x="174309" y="533789"/>
                    <a:pt x="157204" y="525564"/>
                  </a:cubicBezTo>
                  <a:cubicBezTo>
                    <a:pt x="151816" y="523002"/>
                    <a:pt x="150739" y="520845"/>
                    <a:pt x="153163" y="515316"/>
                  </a:cubicBezTo>
                  <a:cubicBezTo>
                    <a:pt x="177138" y="462192"/>
                    <a:pt x="207442" y="413112"/>
                    <a:pt x="244750" y="368212"/>
                  </a:cubicBezTo>
                  <a:cubicBezTo>
                    <a:pt x="248791" y="363358"/>
                    <a:pt x="251754" y="361875"/>
                    <a:pt x="257545" y="365920"/>
                  </a:cubicBezTo>
                  <a:cubicBezTo>
                    <a:pt x="276671" y="379134"/>
                    <a:pt x="298894" y="385336"/>
                    <a:pt x="320713" y="392617"/>
                  </a:cubicBezTo>
                  <a:cubicBezTo>
                    <a:pt x="330141" y="395719"/>
                    <a:pt x="338761" y="391134"/>
                    <a:pt x="341320" y="382909"/>
                  </a:cubicBezTo>
                  <a:cubicBezTo>
                    <a:pt x="343879" y="374549"/>
                    <a:pt x="339569" y="366729"/>
                    <a:pt x="329737" y="363223"/>
                  </a:cubicBezTo>
                  <a:cubicBezTo>
                    <a:pt x="313440" y="357560"/>
                    <a:pt x="296874" y="352302"/>
                    <a:pt x="281385" y="344616"/>
                  </a:cubicBezTo>
                  <a:cubicBezTo>
                    <a:pt x="269802" y="338819"/>
                    <a:pt x="269667" y="337740"/>
                    <a:pt x="277614" y="328032"/>
                  </a:cubicBezTo>
                  <a:cubicBezTo>
                    <a:pt x="298625" y="302683"/>
                    <a:pt x="316807" y="275312"/>
                    <a:pt x="333913" y="247266"/>
                  </a:cubicBezTo>
                  <a:cubicBezTo>
                    <a:pt x="337145" y="242008"/>
                    <a:pt x="339165" y="241199"/>
                    <a:pt x="344283" y="245109"/>
                  </a:cubicBezTo>
                  <a:cubicBezTo>
                    <a:pt x="365025" y="261154"/>
                    <a:pt x="390211" y="269783"/>
                    <a:pt x="411357" y="285289"/>
                  </a:cubicBezTo>
                  <a:cubicBezTo>
                    <a:pt x="418091" y="290143"/>
                    <a:pt x="427789" y="287177"/>
                    <a:pt x="431695" y="280301"/>
                  </a:cubicBezTo>
                  <a:cubicBezTo>
                    <a:pt x="436409" y="272345"/>
                    <a:pt x="434658" y="264929"/>
                    <a:pt x="427654" y="259536"/>
                  </a:cubicBezTo>
                  <a:cubicBezTo>
                    <a:pt x="417283" y="251581"/>
                    <a:pt x="405970" y="245109"/>
                    <a:pt x="394117" y="239446"/>
                  </a:cubicBezTo>
                  <a:cubicBezTo>
                    <a:pt x="382265" y="233783"/>
                    <a:pt x="371086" y="227176"/>
                    <a:pt x="360580" y="219355"/>
                  </a:cubicBezTo>
                  <a:cubicBezTo>
                    <a:pt x="356675" y="216389"/>
                    <a:pt x="354789" y="213557"/>
                    <a:pt x="358156" y="208973"/>
                  </a:cubicBezTo>
                  <a:cubicBezTo>
                    <a:pt x="365698" y="198726"/>
                    <a:pt x="373241" y="188478"/>
                    <a:pt x="380514" y="178096"/>
                  </a:cubicBezTo>
                  <a:cubicBezTo>
                    <a:pt x="383612" y="173782"/>
                    <a:pt x="386171" y="174051"/>
                    <a:pt x="389942" y="177287"/>
                  </a:cubicBezTo>
                  <a:cubicBezTo>
                    <a:pt x="398966" y="184703"/>
                    <a:pt x="409067" y="190636"/>
                    <a:pt x="419573" y="195625"/>
                  </a:cubicBezTo>
                  <a:cubicBezTo>
                    <a:pt x="429270" y="200344"/>
                    <a:pt x="438698" y="198321"/>
                    <a:pt x="442739" y="190770"/>
                  </a:cubicBezTo>
                  <a:cubicBezTo>
                    <a:pt x="447453" y="182141"/>
                    <a:pt x="443951" y="174186"/>
                    <a:pt x="433715" y="168388"/>
                  </a:cubicBezTo>
                  <a:cubicBezTo>
                    <a:pt x="425769" y="163939"/>
                    <a:pt x="418226" y="158680"/>
                    <a:pt x="410279" y="154095"/>
                  </a:cubicBezTo>
                  <a:cubicBezTo>
                    <a:pt x="405162" y="151129"/>
                    <a:pt x="403680" y="148837"/>
                    <a:pt x="408663" y="143983"/>
                  </a:cubicBezTo>
                  <a:cubicBezTo>
                    <a:pt x="420651" y="132387"/>
                    <a:pt x="432233" y="120522"/>
                    <a:pt x="443682" y="108522"/>
                  </a:cubicBezTo>
                  <a:cubicBezTo>
                    <a:pt x="448935" y="102994"/>
                    <a:pt x="452571" y="103668"/>
                    <a:pt x="457285" y="109196"/>
                  </a:cubicBezTo>
                  <a:cubicBezTo>
                    <a:pt x="464154" y="117286"/>
                    <a:pt x="471696" y="124702"/>
                    <a:pt x="478970" y="132387"/>
                  </a:cubicBezTo>
                  <a:cubicBezTo>
                    <a:pt x="486916" y="140747"/>
                    <a:pt x="496344" y="141961"/>
                    <a:pt x="503079" y="135354"/>
                  </a:cubicBezTo>
                  <a:cubicBezTo>
                    <a:pt x="509948" y="128612"/>
                    <a:pt x="509274" y="119443"/>
                    <a:pt x="501462" y="111083"/>
                  </a:cubicBezTo>
                  <a:cubicBezTo>
                    <a:pt x="493920" y="103128"/>
                    <a:pt x="486647" y="94904"/>
                    <a:pt x="478970" y="87083"/>
                  </a:cubicBezTo>
                  <a:cubicBezTo>
                    <a:pt x="475468" y="83443"/>
                    <a:pt x="475333" y="81420"/>
                    <a:pt x="479643" y="78184"/>
                  </a:cubicBezTo>
                  <a:cubicBezTo>
                    <a:pt x="506715" y="57554"/>
                    <a:pt x="534999" y="39217"/>
                    <a:pt x="565304" y="23711"/>
                  </a:cubicBezTo>
                  <a:cubicBezTo>
                    <a:pt x="571499" y="20475"/>
                    <a:pt x="575001" y="21554"/>
                    <a:pt x="578233" y="26947"/>
                  </a:cubicBezTo>
                  <a:cubicBezTo>
                    <a:pt x="585641" y="39352"/>
                    <a:pt x="592780" y="51891"/>
                    <a:pt x="600726" y="64026"/>
                  </a:cubicBezTo>
                  <a:cubicBezTo>
                    <a:pt x="604093" y="69285"/>
                    <a:pt x="608538" y="74139"/>
                    <a:pt x="613387" y="78184"/>
                  </a:cubicBezTo>
                  <a:cubicBezTo>
                    <a:pt x="619582" y="83308"/>
                    <a:pt x="626720" y="83038"/>
                    <a:pt x="632647" y="77510"/>
                  </a:cubicBezTo>
                  <a:cubicBezTo>
                    <a:pt x="638438" y="72116"/>
                    <a:pt x="640459" y="64026"/>
                    <a:pt x="635206" y="58364"/>
                  </a:cubicBezTo>
                  <a:cubicBezTo>
                    <a:pt x="621468" y="42857"/>
                    <a:pt x="615003" y="23172"/>
                    <a:pt x="602073" y="6587"/>
                  </a:cubicBezTo>
                  <a:close/>
                </a:path>
              </a:pathLst>
            </a:custGeom>
            <a:solidFill>
              <a:srgbClr val="F8BBAA"/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3" name="Graphique 2">
            <a:extLst>
              <a:ext uri="{FF2B5EF4-FFF2-40B4-BE49-F238E27FC236}">
                <a16:creationId xmlns:a16="http://schemas.microsoft.com/office/drawing/2014/main" id="{2EF7458C-5B0C-CF3F-0069-BA5018D5AA5E}"/>
              </a:ext>
            </a:extLst>
          </p:cNvPr>
          <p:cNvGrpSpPr/>
          <p:nvPr/>
        </p:nvGrpSpPr>
        <p:grpSpPr>
          <a:xfrm>
            <a:off x="3062613" y="4835227"/>
            <a:ext cx="624675" cy="625360"/>
            <a:chOff x="2464456" y="4902095"/>
            <a:chExt cx="624675" cy="625360"/>
          </a:xfrm>
        </p:grpSpPr>
        <p:sp>
          <p:nvSpPr>
            <p:cNvPr id="174" name="Forme libre 490">
              <a:extLst>
                <a:ext uri="{FF2B5EF4-FFF2-40B4-BE49-F238E27FC236}">
                  <a16:creationId xmlns:a16="http://schemas.microsoft.com/office/drawing/2014/main" id="{317F2F8A-21CE-5E32-EC4F-D7E994CA0BF6}"/>
                </a:ext>
              </a:extLst>
            </p:cNvPr>
            <p:cNvSpPr/>
            <p:nvPr/>
          </p:nvSpPr>
          <p:spPr>
            <a:xfrm>
              <a:off x="2464456" y="4902095"/>
              <a:ext cx="624675" cy="625360"/>
            </a:xfrm>
            <a:custGeom>
              <a:avLst/>
              <a:gdLst>
                <a:gd name="connsiteX0" fmla="*/ 624675 w 624675"/>
                <a:gd name="connsiteY0" fmla="*/ 312681 h 625360"/>
                <a:gd name="connsiteX1" fmla="*/ 312338 w 624675"/>
                <a:gd name="connsiteY1" fmla="*/ 625361 h 625360"/>
                <a:gd name="connsiteX2" fmla="*/ 0 w 624675"/>
                <a:gd name="connsiteY2" fmla="*/ 312681 h 625360"/>
                <a:gd name="connsiteX3" fmla="*/ 312338 w 624675"/>
                <a:gd name="connsiteY3" fmla="*/ 0 h 625360"/>
                <a:gd name="connsiteX4" fmla="*/ 624675 w 624675"/>
                <a:gd name="connsiteY4" fmla="*/ 312681 h 62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675" h="625360">
                  <a:moveTo>
                    <a:pt x="624675" y="312681"/>
                  </a:moveTo>
                  <a:cubicBezTo>
                    <a:pt x="624675" y="485369"/>
                    <a:pt x="484837" y="625361"/>
                    <a:pt x="312338" y="625361"/>
                  </a:cubicBezTo>
                  <a:cubicBezTo>
                    <a:pt x="139838" y="625361"/>
                    <a:pt x="0" y="485369"/>
                    <a:pt x="0" y="312681"/>
                  </a:cubicBezTo>
                  <a:cubicBezTo>
                    <a:pt x="0" y="139992"/>
                    <a:pt x="139838" y="0"/>
                    <a:pt x="312338" y="0"/>
                  </a:cubicBezTo>
                  <a:cubicBezTo>
                    <a:pt x="484837" y="0"/>
                    <a:pt x="624675" y="139992"/>
                    <a:pt x="624675" y="312681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orme libre 491">
              <a:extLst>
                <a:ext uri="{FF2B5EF4-FFF2-40B4-BE49-F238E27FC236}">
                  <a16:creationId xmlns:a16="http://schemas.microsoft.com/office/drawing/2014/main" id="{524144C2-879A-0424-4729-0DAE72285A9B}"/>
                </a:ext>
              </a:extLst>
            </p:cNvPr>
            <p:cNvSpPr/>
            <p:nvPr/>
          </p:nvSpPr>
          <p:spPr>
            <a:xfrm>
              <a:off x="2942188" y="5017378"/>
              <a:ext cx="65188" cy="65259"/>
            </a:xfrm>
            <a:custGeom>
              <a:avLst/>
              <a:gdLst>
                <a:gd name="connsiteX0" fmla="*/ 65188 w 65188"/>
                <a:gd name="connsiteY0" fmla="*/ 32630 h 65259"/>
                <a:gd name="connsiteX1" fmla="*/ 32594 w 65188"/>
                <a:gd name="connsiteY1" fmla="*/ 65260 h 65259"/>
                <a:gd name="connsiteX2" fmla="*/ 0 w 65188"/>
                <a:gd name="connsiteY2" fmla="*/ 32630 h 65259"/>
                <a:gd name="connsiteX3" fmla="*/ 32594 w 65188"/>
                <a:gd name="connsiteY3" fmla="*/ 0 h 65259"/>
                <a:gd name="connsiteX4" fmla="*/ 65188 w 65188"/>
                <a:gd name="connsiteY4" fmla="*/ 32630 h 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8" h="65259">
                  <a:moveTo>
                    <a:pt x="65188" y="32630"/>
                  </a:moveTo>
                  <a:cubicBezTo>
                    <a:pt x="65188" y="50651"/>
                    <a:pt x="50595" y="65260"/>
                    <a:pt x="32594" y="65260"/>
                  </a:cubicBezTo>
                  <a:cubicBezTo>
                    <a:pt x="14593" y="65260"/>
                    <a:pt x="0" y="50651"/>
                    <a:pt x="0" y="32630"/>
                  </a:cubicBezTo>
                  <a:cubicBezTo>
                    <a:pt x="0" y="14609"/>
                    <a:pt x="14592" y="0"/>
                    <a:pt x="32594" y="0"/>
                  </a:cubicBezTo>
                  <a:cubicBezTo>
                    <a:pt x="50595" y="0"/>
                    <a:pt x="65188" y="14609"/>
                    <a:pt x="65188" y="32630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orme libre 492">
              <a:extLst>
                <a:ext uri="{FF2B5EF4-FFF2-40B4-BE49-F238E27FC236}">
                  <a16:creationId xmlns:a16="http://schemas.microsoft.com/office/drawing/2014/main" id="{B48F37E5-4FE5-BD41-E034-7FEC4ECBFA06}"/>
                </a:ext>
              </a:extLst>
            </p:cNvPr>
            <p:cNvSpPr/>
            <p:nvPr/>
          </p:nvSpPr>
          <p:spPr>
            <a:xfrm>
              <a:off x="2948653" y="5139133"/>
              <a:ext cx="51719" cy="51776"/>
            </a:xfrm>
            <a:custGeom>
              <a:avLst/>
              <a:gdLst>
                <a:gd name="connsiteX0" fmla="*/ 51720 w 51719"/>
                <a:gd name="connsiteY0" fmla="*/ 25888 h 51776"/>
                <a:gd name="connsiteX1" fmla="*/ 25860 w 51719"/>
                <a:gd name="connsiteY1" fmla="*/ 51777 h 51776"/>
                <a:gd name="connsiteX2" fmla="*/ 0 w 51719"/>
                <a:gd name="connsiteY2" fmla="*/ 25888 h 51776"/>
                <a:gd name="connsiteX3" fmla="*/ 25860 w 51719"/>
                <a:gd name="connsiteY3" fmla="*/ 0 h 51776"/>
                <a:gd name="connsiteX4" fmla="*/ 51720 w 51719"/>
                <a:gd name="connsiteY4" fmla="*/ 25888 h 5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9" h="51776">
                  <a:moveTo>
                    <a:pt x="51720" y="25888"/>
                  </a:moveTo>
                  <a:cubicBezTo>
                    <a:pt x="51720" y="40186"/>
                    <a:pt x="40142" y="51777"/>
                    <a:pt x="25860" y="51777"/>
                  </a:cubicBezTo>
                  <a:cubicBezTo>
                    <a:pt x="11578" y="51777"/>
                    <a:pt x="0" y="40186"/>
                    <a:pt x="0" y="25888"/>
                  </a:cubicBezTo>
                  <a:cubicBezTo>
                    <a:pt x="0" y="11590"/>
                    <a:pt x="11578" y="0"/>
                    <a:pt x="25860" y="0"/>
                  </a:cubicBezTo>
                  <a:cubicBezTo>
                    <a:pt x="40142" y="0"/>
                    <a:pt x="51720" y="11590"/>
                    <a:pt x="51720" y="2588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orme libre 493">
              <a:extLst>
                <a:ext uri="{FF2B5EF4-FFF2-40B4-BE49-F238E27FC236}">
                  <a16:creationId xmlns:a16="http://schemas.microsoft.com/office/drawing/2014/main" id="{08E35413-5DA8-D6C4-917F-8B093BB73F34}"/>
                </a:ext>
              </a:extLst>
            </p:cNvPr>
            <p:cNvSpPr/>
            <p:nvPr/>
          </p:nvSpPr>
          <p:spPr>
            <a:xfrm>
              <a:off x="2991214" y="5203719"/>
              <a:ext cx="65188" cy="65259"/>
            </a:xfrm>
            <a:custGeom>
              <a:avLst/>
              <a:gdLst>
                <a:gd name="connsiteX0" fmla="*/ 65188 w 65188"/>
                <a:gd name="connsiteY0" fmla="*/ 32630 h 65259"/>
                <a:gd name="connsiteX1" fmla="*/ 32594 w 65188"/>
                <a:gd name="connsiteY1" fmla="*/ 65260 h 65259"/>
                <a:gd name="connsiteX2" fmla="*/ 0 w 65188"/>
                <a:gd name="connsiteY2" fmla="*/ 32630 h 65259"/>
                <a:gd name="connsiteX3" fmla="*/ 32594 w 65188"/>
                <a:gd name="connsiteY3" fmla="*/ 0 h 65259"/>
                <a:gd name="connsiteX4" fmla="*/ 65188 w 65188"/>
                <a:gd name="connsiteY4" fmla="*/ 32630 h 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88" h="65259">
                  <a:moveTo>
                    <a:pt x="65188" y="32630"/>
                  </a:moveTo>
                  <a:cubicBezTo>
                    <a:pt x="65188" y="50651"/>
                    <a:pt x="50596" y="65260"/>
                    <a:pt x="32594" y="65260"/>
                  </a:cubicBezTo>
                  <a:cubicBezTo>
                    <a:pt x="14593" y="65260"/>
                    <a:pt x="0" y="50651"/>
                    <a:pt x="0" y="32630"/>
                  </a:cubicBezTo>
                  <a:cubicBezTo>
                    <a:pt x="0" y="14609"/>
                    <a:pt x="14593" y="0"/>
                    <a:pt x="32594" y="0"/>
                  </a:cubicBezTo>
                  <a:cubicBezTo>
                    <a:pt x="50595" y="0"/>
                    <a:pt x="65188" y="14609"/>
                    <a:pt x="65188" y="32630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orme libre 494">
              <a:extLst>
                <a:ext uri="{FF2B5EF4-FFF2-40B4-BE49-F238E27FC236}">
                  <a16:creationId xmlns:a16="http://schemas.microsoft.com/office/drawing/2014/main" id="{DBD7B9C5-1357-3D3F-F779-3E476220E4A8}"/>
                </a:ext>
              </a:extLst>
            </p:cNvPr>
            <p:cNvSpPr/>
            <p:nvPr/>
          </p:nvSpPr>
          <p:spPr>
            <a:xfrm>
              <a:off x="2935319" y="5293653"/>
              <a:ext cx="51719" cy="51776"/>
            </a:xfrm>
            <a:custGeom>
              <a:avLst/>
              <a:gdLst>
                <a:gd name="connsiteX0" fmla="*/ 51719 w 51719"/>
                <a:gd name="connsiteY0" fmla="*/ 25888 h 51776"/>
                <a:gd name="connsiteX1" fmla="*/ 25859 w 51719"/>
                <a:gd name="connsiteY1" fmla="*/ 51776 h 51776"/>
                <a:gd name="connsiteX2" fmla="*/ -1 w 51719"/>
                <a:gd name="connsiteY2" fmla="*/ 25888 h 51776"/>
                <a:gd name="connsiteX3" fmla="*/ 25859 w 51719"/>
                <a:gd name="connsiteY3" fmla="*/ 0 h 51776"/>
                <a:gd name="connsiteX4" fmla="*/ 51719 w 51719"/>
                <a:gd name="connsiteY4" fmla="*/ 25888 h 5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9" h="51776">
                  <a:moveTo>
                    <a:pt x="51719" y="25888"/>
                  </a:moveTo>
                  <a:cubicBezTo>
                    <a:pt x="51719" y="40186"/>
                    <a:pt x="40141" y="51776"/>
                    <a:pt x="25859" y="51776"/>
                  </a:cubicBezTo>
                  <a:cubicBezTo>
                    <a:pt x="11577" y="51776"/>
                    <a:pt x="-1" y="40186"/>
                    <a:pt x="-1" y="25888"/>
                  </a:cubicBezTo>
                  <a:cubicBezTo>
                    <a:pt x="-1" y="11590"/>
                    <a:pt x="11577" y="0"/>
                    <a:pt x="25859" y="0"/>
                  </a:cubicBezTo>
                  <a:cubicBezTo>
                    <a:pt x="40141" y="0"/>
                    <a:pt x="51719" y="11590"/>
                    <a:pt x="51719" y="25888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orme libre 495">
              <a:extLst>
                <a:ext uri="{FF2B5EF4-FFF2-40B4-BE49-F238E27FC236}">
                  <a16:creationId xmlns:a16="http://schemas.microsoft.com/office/drawing/2014/main" id="{9B2847E1-0EA8-E52E-991A-870CA7EC6C06}"/>
                </a:ext>
              </a:extLst>
            </p:cNvPr>
            <p:cNvSpPr/>
            <p:nvPr/>
          </p:nvSpPr>
          <p:spPr>
            <a:xfrm>
              <a:off x="2517943" y="4935129"/>
              <a:ext cx="402732" cy="532897"/>
            </a:xfrm>
            <a:custGeom>
              <a:avLst/>
              <a:gdLst>
                <a:gd name="connsiteX0" fmla="*/ 220196 w 402732"/>
                <a:gd name="connsiteY0" fmla="*/ 0 h 532897"/>
                <a:gd name="connsiteX1" fmla="*/ 119316 w 402732"/>
                <a:gd name="connsiteY1" fmla="*/ 55147 h 532897"/>
                <a:gd name="connsiteX2" fmla="*/ 35541 w 402732"/>
                <a:gd name="connsiteY2" fmla="*/ 151284 h 532897"/>
                <a:gd name="connsiteX3" fmla="*/ 522 w 402732"/>
                <a:gd name="connsiteY3" fmla="*/ 307287 h 532897"/>
                <a:gd name="connsiteX4" fmla="*/ 29076 w 402732"/>
                <a:gd name="connsiteY4" fmla="*/ 412053 h 532897"/>
                <a:gd name="connsiteX5" fmla="*/ 113928 w 402732"/>
                <a:gd name="connsiteY5" fmla="*/ 503066 h 532897"/>
                <a:gd name="connsiteX6" fmla="*/ 268413 w 402732"/>
                <a:gd name="connsiteY6" fmla="*/ 524235 h 532897"/>
                <a:gd name="connsiteX7" fmla="*/ 350572 w 402732"/>
                <a:gd name="connsiteY7" fmla="*/ 461133 h 532897"/>
                <a:gd name="connsiteX8" fmla="*/ 397039 w 402732"/>
                <a:gd name="connsiteY8" fmla="*/ 359738 h 532897"/>
                <a:gd name="connsiteX9" fmla="*/ 389766 w 402732"/>
                <a:gd name="connsiteY9" fmla="*/ 200094 h 532897"/>
                <a:gd name="connsiteX10" fmla="*/ 344511 w 402732"/>
                <a:gd name="connsiteY10" fmla="*/ 58248 h 532897"/>
                <a:gd name="connsiteX11" fmla="*/ 266662 w 402732"/>
                <a:gd name="connsiteY11" fmla="*/ 7416 h 532897"/>
                <a:gd name="connsiteX12" fmla="*/ 168476 w 402732"/>
                <a:gd name="connsiteY12" fmla="*/ 79148 h 532897"/>
                <a:gd name="connsiteX13" fmla="*/ 94668 w 402732"/>
                <a:gd name="connsiteY13" fmla="*/ 156407 h 532897"/>
                <a:gd name="connsiteX14" fmla="*/ 52376 w 402732"/>
                <a:gd name="connsiteY14" fmla="*/ 279241 h 532897"/>
                <a:gd name="connsiteX15" fmla="*/ 76889 w 402732"/>
                <a:gd name="connsiteY15" fmla="*/ 393311 h 532897"/>
                <a:gd name="connsiteX16" fmla="*/ 135208 w 402732"/>
                <a:gd name="connsiteY16" fmla="*/ 468144 h 532897"/>
                <a:gd name="connsiteX17" fmla="*/ 214673 w 402732"/>
                <a:gd name="connsiteY17" fmla="*/ 477043 h 532897"/>
                <a:gd name="connsiteX18" fmla="*/ 299660 w 402732"/>
                <a:gd name="connsiteY18" fmla="*/ 392637 h 532897"/>
                <a:gd name="connsiteX19" fmla="*/ 343029 w 402732"/>
                <a:gd name="connsiteY19" fmla="*/ 299601 h 532897"/>
                <a:gd name="connsiteX20" fmla="*/ 332524 w 402732"/>
                <a:gd name="connsiteY20" fmla="*/ 166115 h 532897"/>
                <a:gd name="connsiteX21" fmla="*/ 286731 w 402732"/>
                <a:gd name="connsiteY21" fmla="*/ 87103 h 532897"/>
                <a:gd name="connsiteX22" fmla="*/ 192989 w 402732"/>
                <a:gd name="connsiteY22" fmla="*/ 144407 h 532897"/>
                <a:gd name="connsiteX23" fmla="*/ 101268 w 402732"/>
                <a:gd name="connsiteY23" fmla="*/ 261308 h 532897"/>
                <a:gd name="connsiteX24" fmla="*/ 106386 w 402732"/>
                <a:gd name="connsiteY24" fmla="*/ 341535 h 532897"/>
                <a:gd name="connsiteX25" fmla="*/ 192315 w 402732"/>
                <a:gd name="connsiteY25" fmla="*/ 413536 h 532897"/>
                <a:gd name="connsiteX26" fmla="*/ 255214 w 402732"/>
                <a:gd name="connsiteY26" fmla="*/ 356367 h 532897"/>
                <a:gd name="connsiteX27" fmla="*/ 288212 w 402732"/>
                <a:gd name="connsiteY27" fmla="*/ 240409 h 532897"/>
                <a:gd name="connsiteX28" fmla="*/ 256830 w 402732"/>
                <a:gd name="connsiteY28" fmla="*/ 176767 h 532897"/>
                <a:gd name="connsiteX29" fmla="*/ 209421 w 402732"/>
                <a:gd name="connsiteY29" fmla="*/ 210476 h 532897"/>
                <a:gd name="connsiteX30" fmla="*/ 159991 w 402732"/>
                <a:gd name="connsiteY30" fmla="*/ 273309 h 532897"/>
                <a:gd name="connsiteX31" fmla="*/ 160125 w 402732"/>
                <a:gd name="connsiteY31" fmla="*/ 343962 h 532897"/>
                <a:gd name="connsiteX32" fmla="*/ 197164 w 402732"/>
                <a:gd name="connsiteY32" fmla="*/ 336276 h 532897"/>
                <a:gd name="connsiteX33" fmla="*/ 235684 w 402732"/>
                <a:gd name="connsiteY33" fmla="*/ 284500 h 532897"/>
                <a:gd name="connsiteX34" fmla="*/ 233125 w 402732"/>
                <a:gd name="connsiteY34" fmla="*/ 249848 h 532897"/>
                <a:gd name="connsiteX35" fmla="*/ 208343 w 402732"/>
                <a:gd name="connsiteY35" fmla="*/ 280320 h 53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02732" h="532897">
                  <a:moveTo>
                    <a:pt x="220196" y="0"/>
                  </a:moveTo>
                  <a:cubicBezTo>
                    <a:pt x="194875" y="8764"/>
                    <a:pt x="157566" y="24944"/>
                    <a:pt x="119316" y="55147"/>
                  </a:cubicBezTo>
                  <a:cubicBezTo>
                    <a:pt x="100055" y="70248"/>
                    <a:pt x="63690" y="99507"/>
                    <a:pt x="35541" y="151284"/>
                  </a:cubicBezTo>
                  <a:cubicBezTo>
                    <a:pt x="-3518" y="223150"/>
                    <a:pt x="-555" y="290433"/>
                    <a:pt x="522" y="307287"/>
                  </a:cubicBezTo>
                  <a:cubicBezTo>
                    <a:pt x="1869" y="326298"/>
                    <a:pt x="4967" y="366884"/>
                    <a:pt x="29076" y="412053"/>
                  </a:cubicBezTo>
                  <a:cubicBezTo>
                    <a:pt x="38773" y="430256"/>
                    <a:pt x="62613" y="473538"/>
                    <a:pt x="113928" y="503066"/>
                  </a:cubicBezTo>
                  <a:cubicBezTo>
                    <a:pt x="128205" y="511291"/>
                    <a:pt x="195279" y="549854"/>
                    <a:pt x="268413" y="524235"/>
                  </a:cubicBezTo>
                  <a:cubicBezTo>
                    <a:pt x="312186" y="508864"/>
                    <a:pt x="337103" y="477852"/>
                    <a:pt x="350572" y="461133"/>
                  </a:cubicBezTo>
                  <a:cubicBezTo>
                    <a:pt x="382762" y="421087"/>
                    <a:pt x="392325" y="380772"/>
                    <a:pt x="397039" y="359738"/>
                  </a:cubicBezTo>
                  <a:cubicBezTo>
                    <a:pt x="407948" y="310928"/>
                    <a:pt x="401887" y="273983"/>
                    <a:pt x="389766" y="200094"/>
                  </a:cubicBezTo>
                  <a:cubicBezTo>
                    <a:pt x="378048" y="128632"/>
                    <a:pt x="371583" y="92092"/>
                    <a:pt x="344511" y="58248"/>
                  </a:cubicBezTo>
                  <a:cubicBezTo>
                    <a:pt x="331446" y="41933"/>
                    <a:pt x="303701" y="7281"/>
                    <a:pt x="266662" y="7416"/>
                  </a:cubicBezTo>
                  <a:cubicBezTo>
                    <a:pt x="254810" y="7416"/>
                    <a:pt x="239994" y="11056"/>
                    <a:pt x="168476" y="79148"/>
                  </a:cubicBezTo>
                  <a:cubicBezTo>
                    <a:pt x="127262" y="118384"/>
                    <a:pt x="106655" y="138070"/>
                    <a:pt x="94668" y="156407"/>
                  </a:cubicBezTo>
                  <a:cubicBezTo>
                    <a:pt x="82007" y="175823"/>
                    <a:pt x="55205" y="218162"/>
                    <a:pt x="52376" y="279241"/>
                  </a:cubicBezTo>
                  <a:cubicBezTo>
                    <a:pt x="49817" y="334119"/>
                    <a:pt x="68000" y="374434"/>
                    <a:pt x="76889" y="393311"/>
                  </a:cubicBezTo>
                  <a:cubicBezTo>
                    <a:pt x="91435" y="424323"/>
                    <a:pt x="104096" y="451560"/>
                    <a:pt x="135208" y="468144"/>
                  </a:cubicBezTo>
                  <a:cubicBezTo>
                    <a:pt x="139923" y="470571"/>
                    <a:pt x="174672" y="488369"/>
                    <a:pt x="214673" y="477043"/>
                  </a:cubicBezTo>
                  <a:cubicBezTo>
                    <a:pt x="252116" y="466391"/>
                    <a:pt x="271376" y="436593"/>
                    <a:pt x="299660" y="392637"/>
                  </a:cubicBezTo>
                  <a:cubicBezTo>
                    <a:pt x="318112" y="364187"/>
                    <a:pt x="334544" y="338703"/>
                    <a:pt x="343029" y="299601"/>
                  </a:cubicBezTo>
                  <a:cubicBezTo>
                    <a:pt x="355420" y="242162"/>
                    <a:pt x="341952" y="196453"/>
                    <a:pt x="332524" y="166115"/>
                  </a:cubicBezTo>
                  <a:cubicBezTo>
                    <a:pt x="319594" y="124452"/>
                    <a:pt x="310031" y="93844"/>
                    <a:pt x="286731" y="87103"/>
                  </a:cubicBezTo>
                  <a:cubicBezTo>
                    <a:pt x="264373" y="80631"/>
                    <a:pt x="240264" y="101800"/>
                    <a:pt x="192989" y="144407"/>
                  </a:cubicBezTo>
                  <a:cubicBezTo>
                    <a:pt x="138441" y="193622"/>
                    <a:pt x="110965" y="219106"/>
                    <a:pt x="101268" y="261308"/>
                  </a:cubicBezTo>
                  <a:cubicBezTo>
                    <a:pt x="98843" y="271960"/>
                    <a:pt x="91705" y="305264"/>
                    <a:pt x="106386" y="341535"/>
                  </a:cubicBezTo>
                  <a:cubicBezTo>
                    <a:pt x="119720" y="374299"/>
                    <a:pt x="153930" y="417447"/>
                    <a:pt x="192315" y="413536"/>
                  </a:cubicBezTo>
                  <a:cubicBezTo>
                    <a:pt x="219522" y="410705"/>
                    <a:pt x="236223" y="385356"/>
                    <a:pt x="255214" y="356367"/>
                  </a:cubicBezTo>
                  <a:cubicBezTo>
                    <a:pt x="267470" y="337759"/>
                    <a:pt x="294812" y="294747"/>
                    <a:pt x="288212" y="240409"/>
                  </a:cubicBezTo>
                  <a:cubicBezTo>
                    <a:pt x="287539" y="234476"/>
                    <a:pt x="280670" y="181487"/>
                    <a:pt x="256830" y="176767"/>
                  </a:cubicBezTo>
                  <a:cubicBezTo>
                    <a:pt x="245786" y="174610"/>
                    <a:pt x="233529" y="186610"/>
                    <a:pt x="209421" y="210476"/>
                  </a:cubicBezTo>
                  <a:cubicBezTo>
                    <a:pt x="182214" y="237443"/>
                    <a:pt x="168611" y="251061"/>
                    <a:pt x="159991" y="273309"/>
                  </a:cubicBezTo>
                  <a:cubicBezTo>
                    <a:pt x="151102" y="296230"/>
                    <a:pt x="144637" y="334254"/>
                    <a:pt x="160125" y="343962"/>
                  </a:cubicBezTo>
                  <a:cubicBezTo>
                    <a:pt x="170900" y="350703"/>
                    <a:pt x="187871" y="341265"/>
                    <a:pt x="197164" y="336276"/>
                  </a:cubicBezTo>
                  <a:cubicBezTo>
                    <a:pt x="199454" y="334928"/>
                    <a:pt x="228142" y="318613"/>
                    <a:pt x="235684" y="284500"/>
                  </a:cubicBezTo>
                  <a:cubicBezTo>
                    <a:pt x="238648" y="270882"/>
                    <a:pt x="238917" y="251735"/>
                    <a:pt x="233125" y="249848"/>
                  </a:cubicBezTo>
                  <a:cubicBezTo>
                    <a:pt x="225852" y="247555"/>
                    <a:pt x="211710" y="273983"/>
                    <a:pt x="208343" y="280320"/>
                  </a:cubicBezTo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0" name="Forme libre 496">
            <a:extLst>
              <a:ext uri="{FF2B5EF4-FFF2-40B4-BE49-F238E27FC236}">
                <a16:creationId xmlns:a16="http://schemas.microsoft.com/office/drawing/2014/main" id="{123CCEB8-66C9-0A47-9DA2-85C02B1E11B3}"/>
              </a:ext>
            </a:extLst>
          </p:cNvPr>
          <p:cNvSpPr/>
          <p:nvPr/>
        </p:nvSpPr>
        <p:spPr>
          <a:xfrm>
            <a:off x="3726616" y="5026880"/>
            <a:ext cx="1003682" cy="931763"/>
          </a:xfrm>
          <a:custGeom>
            <a:avLst/>
            <a:gdLst>
              <a:gd name="connsiteX0" fmla="*/ 0 w 1003682"/>
              <a:gd name="connsiteY0" fmla="*/ 620 h 931763"/>
              <a:gd name="connsiteX1" fmla="*/ 233277 w 1003682"/>
              <a:gd name="connsiteY1" fmla="*/ 68172 h 931763"/>
              <a:gd name="connsiteX2" fmla="*/ 340757 w 1003682"/>
              <a:gd name="connsiteY2" fmla="*/ 452315 h 931763"/>
              <a:gd name="connsiteX3" fmla="*/ 492952 w 1003682"/>
              <a:gd name="connsiteY3" fmla="*/ 781715 h 931763"/>
              <a:gd name="connsiteX4" fmla="*/ 720841 w 1003682"/>
              <a:gd name="connsiteY4" fmla="*/ 928684 h 931763"/>
              <a:gd name="connsiteX5" fmla="*/ 1003683 w 1003682"/>
              <a:gd name="connsiteY5" fmla="*/ 774029 h 93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3682" h="931763">
                <a:moveTo>
                  <a:pt x="0" y="620"/>
                </a:moveTo>
                <a:cubicBezTo>
                  <a:pt x="66266" y="-2481"/>
                  <a:pt x="164048" y="3991"/>
                  <a:pt x="233277" y="68172"/>
                </a:cubicBezTo>
                <a:cubicBezTo>
                  <a:pt x="307893" y="137342"/>
                  <a:pt x="290922" y="219995"/>
                  <a:pt x="340757" y="452315"/>
                </a:cubicBezTo>
                <a:cubicBezTo>
                  <a:pt x="386685" y="667106"/>
                  <a:pt x="421164" y="694477"/>
                  <a:pt x="492952" y="781715"/>
                </a:cubicBezTo>
                <a:cubicBezTo>
                  <a:pt x="568780" y="873806"/>
                  <a:pt x="669930" y="922212"/>
                  <a:pt x="720841" y="928684"/>
                </a:cubicBezTo>
                <a:cubicBezTo>
                  <a:pt x="911961" y="953224"/>
                  <a:pt x="989944" y="824592"/>
                  <a:pt x="1003683" y="774029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1" name="Graphique 2">
            <a:extLst>
              <a:ext uri="{FF2B5EF4-FFF2-40B4-BE49-F238E27FC236}">
                <a16:creationId xmlns:a16="http://schemas.microsoft.com/office/drawing/2014/main" id="{C978B70F-0CAA-789E-8AA4-6B3C91F012ED}"/>
              </a:ext>
            </a:extLst>
          </p:cNvPr>
          <p:cNvGrpSpPr/>
          <p:nvPr/>
        </p:nvGrpSpPr>
        <p:grpSpPr>
          <a:xfrm>
            <a:off x="5060446" y="3862262"/>
            <a:ext cx="628103" cy="736703"/>
            <a:chOff x="4462289" y="3929130"/>
            <a:chExt cx="628103" cy="736703"/>
          </a:xfrm>
        </p:grpSpPr>
        <p:grpSp>
          <p:nvGrpSpPr>
            <p:cNvPr id="182" name="Graphique 2">
              <a:extLst>
                <a:ext uri="{FF2B5EF4-FFF2-40B4-BE49-F238E27FC236}">
                  <a16:creationId xmlns:a16="http://schemas.microsoft.com/office/drawing/2014/main" id="{FC26F118-94F6-FEE6-0447-976F7A1F8041}"/>
                </a:ext>
              </a:extLst>
            </p:cNvPr>
            <p:cNvGrpSpPr/>
            <p:nvPr/>
          </p:nvGrpSpPr>
          <p:grpSpPr>
            <a:xfrm>
              <a:off x="4462289" y="3929130"/>
              <a:ext cx="628103" cy="736703"/>
              <a:chOff x="4462289" y="3929130"/>
              <a:chExt cx="628103" cy="736703"/>
            </a:xfrm>
          </p:grpSpPr>
          <p:grpSp>
            <p:nvGrpSpPr>
              <p:cNvPr id="186" name="Graphique 2">
                <a:extLst>
                  <a:ext uri="{FF2B5EF4-FFF2-40B4-BE49-F238E27FC236}">
                    <a16:creationId xmlns:a16="http://schemas.microsoft.com/office/drawing/2014/main" id="{687844B9-6013-426E-26B9-89BED2C91359}"/>
                  </a:ext>
                </a:extLst>
              </p:cNvPr>
              <p:cNvGrpSpPr/>
              <p:nvPr/>
            </p:nvGrpSpPr>
            <p:grpSpPr>
              <a:xfrm>
                <a:off x="4462289" y="3929130"/>
                <a:ext cx="628103" cy="736703"/>
                <a:chOff x="4462289" y="3929130"/>
                <a:chExt cx="628103" cy="736703"/>
              </a:xfrm>
            </p:grpSpPr>
            <p:sp>
              <p:nvSpPr>
                <p:cNvPr id="193" name="Forme libre 509">
                  <a:extLst>
                    <a:ext uri="{FF2B5EF4-FFF2-40B4-BE49-F238E27FC236}">
                      <a16:creationId xmlns:a16="http://schemas.microsoft.com/office/drawing/2014/main" id="{2C40AE74-B83F-FA2E-F7E7-0051369A5C6C}"/>
                    </a:ext>
                  </a:extLst>
                </p:cNvPr>
                <p:cNvSpPr/>
                <p:nvPr/>
              </p:nvSpPr>
              <p:spPr>
                <a:xfrm>
                  <a:off x="4462289" y="3929130"/>
                  <a:ext cx="628103" cy="736703"/>
                </a:xfrm>
                <a:custGeom>
                  <a:avLst/>
                  <a:gdLst>
                    <a:gd name="connsiteX0" fmla="*/ 559725 w 628103"/>
                    <a:gd name="connsiteY0" fmla="*/ 226388 h 736703"/>
                    <a:gd name="connsiteX1" fmla="*/ 280520 w 628103"/>
                    <a:gd name="connsiteY1" fmla="*/ 109756 h 736703"/>
                    <a:gd name="connsiteX2" fmla="*/ 257623 w 628103"/>
                    <a:gd name="connsiteY2" fmla="*/ 29125 h 736703"/>
                    <a:gd name="connsiteX3" fmla="*/ 222740 w 628103"/>
                    <a:gd name="connsiteY3" fmla="*/ 1 h 736703"/>
                    <a:gd name="connsiteX4" fmla="*/ 187452 w 628103"/>
                    <a:gd name="connsiteY4" fmla="*/ 28586 h 736703"/>
                    <a:gd name="connsiteX5" fmla="*/ 215871 w 628103"/>
                    <a:gd name="connsiteY5" fmla="*/ 123644 h 736703"/>
                    <a:gd name="connsiteX6" fmla="*/ 118358 w 628103"/>
                    <a:gd name="connsiteY6" fmla="*/ 176499 h 736703"/>
                    <a:gd name="connsiteX7" fmla="*/ 68389 w 628103"/>
                    <a:gd name="connsiteY7" fmla="*/ 618216 h 736703"/>
                    <a:gd name="connsiteX8" fmla="*/ 509622 w 628103"/>
                    <a:gd name="connsiteY8" fmla="*/ 668239 h 736703"/>
                    <a:gd name="connsiteX9" fmla="*/ 559725 w 628103"/>
                    <a:gd name="connsiteY9" fmla="*/ 226388 h 7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103" h="736703">
                      <a:moveTo>
                        <a:pt x="559725" y="226388"/>
                      </a:moveTo>
                      <a:cubicBezTo>
                        <a:pt x="490227" y="139015"/>
                        <a:pt x="383690" y="98700"/>
                        <a:pt x="280520" y="109756"/>
                      </a:cubicBezTo>
                      <a:cubicBezTo>
                        <a:pt x="275671" y="76048"/>
                        <a:pt x="266109" y="48541"/>
                        <a:pt x="257623" y="29125"/>
                      </a:cubicBezTo>
                      <a:cubicBezTo>
                        <a:pt x="257758" y="13215"/>
                        <a:pt x="242000" y="136"/>
                        <a:pt x="222740" y="1"/>
                      </a:cubicBezTo>
                      <a:cubicBezTo>
                        <a:pt x="203480" y="-134"/>
                        <a:pt x="187587" y="12676"/>
                        <a:pt x="187452" y="28586"/>
                      </a:cubicBezTo>
                      <a:cubicBezTo>
                        <a:pt x="197688" y="49081"/>
                        <a:pt x="211291" y="81980"/>
                        <a:pt x="215871" y="123644"/>
                      </a:cubicBezTo>
                      <a:cubicBezTo>
                        <a:pt x="181391" y="134970"/>
                        <a:pt x="148393" y="152498"/>
                        <a:pt x="118358" y="176499"/>
                      </a:cubicBezTo>
                      <a:cubicBezTo>
                        <a:pt x="-17271" y="284636"/>
                        <a:pt x="-39629" y="482438"/>
                        <a:pt x="68389" y="618216"/>
                      </a:cubicBezTo>
                      <a:cubicBezTo>
                        <a:pt x="176408" y="753994"/>
                        <a:pt x="373993" y="776376"/>
                        <a:pt x="509622" y="668239"/>
                      </a:cubicBezTo>
                      <a:cubicBezTo>
                        <a:pt x="645385" y="559967"/>
                        <a:pt x="667743" y="362166"/>
                        <a:pt x="559725" y="226388"/>
                      </a:cubicBezTo>
                      <a:close/>
                    </a:path>
                  </a:pathLst>
                </a:custGeom>
                <a:solidFill>
                  <a:srgbClr val="FBE0EE"/>
                </a:solidFill>
                <a:ln w="10097" cap="flat">
                  <a:solidFill>
                    <a:srgbClr val="7A3B8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4" name="Graphique 2">
                  <a:extLst>
                    <a:ext uri="{FF2B5EF4-FFF2-40B4-BE49-F238E27FC236}">
                      <a16:creationId xmlns:a16="http://schemas.microsoft.com/office/drawing/2014/main" id="{A2FD7A7E-E159-F029-BAEE-B878B490DE8F}"/>
                    </a:ext>
                  </a:extLst>
                </p:cNvPr>
                <p:cNvGrpSpPr/>
                <p:nvPr/>
              </p:nvGrpSpPr>
              <p:grpSpPr>
                <a:xfrm>
                  <a:off x="4502125" y="4076910"/>
                  <a:ext cx="548442" cy="549044"/>
                  <a:chOff x="4502125" y="4076910"/>
                  <a:chExt cx="548442" cy="549044"/>
                </a:xfrm>
              </p:grpSpPr>
              <p:sp>
                <p:nvSpPr>
                  <p:cNvPr id="195" name="Forme libre 511">
                    <a:extLst>
                      <a:ext uri="{FF2B5EF4-FFF2-40B4-BE49-F238E27FC236}">
                        <a16:creationId xmlns:a16="http://schemas.microsoft.com/office/drawing/2014/main" id="{43C32119-5517-1CFE-CD9C-9E70B4B1F6C7}"/>
                      </a:ext>
                    </a:extLst>
                  </p:cNvPr>
                  <p:cNvSpPr/>
                  <p:nvPr/>
                </p:nvSpPr>
                <p:spPr>
                  <a:xfrm>
                    <a:off x="4502125" y="4076910"/>
                    <a:ext cx="548442" cy="549044"/>
                  </a:xfrm>
                  <a:custGeom>
                    <a:avLst/>
                    <a:gdLst>
                      <a:gd name="connsiteX0" fmla="*/ 548443 w 548442"/>
                      <a:gd name="connsiteY0" fmla="*/ 274522 h 549044"/>
                      <a:gd name="connsiteX1" fmla="*/ 274222 w 548442"/>
                      <a:gd name="connsiteY1" fmla="*/ 549045 h 549044"/>
                      <a:gd name="connsiteX2" fmla="*/ 1 w 548442"/>
                      <a:gd name="connsiteY2" fmla="*/ 274522 h 549044"/>
                      <a:gd name="connsiteX3" fmla="*/ 274222 w 548442"/>
                      <a:gd name="connsiteY3" fmla="*/ 0 h 549044"/>
                      <a:gd name="connsiteX4" fmla="*/ 548443 w 548442"/>
                      <a:gd name="connsiteY4" fmla="*/ 274522 h 549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8442" h="549044">
                        <a:moveTo>
                          <a:pt x="548443" y="274522"/>
                        </a:moveTo>
                        <a:cubicBezTo>
                          <a:pt x="548443" y="426137"/>
                          <a:pt x="425670" y="549045"/>
                          <a:pt x="274222" y="549045"/>
                        </a:cubicBezTo>
                        <a:cubicBezTo>
                          <a:pt x="122774" y="549045"/>
                          <a:pt x="1" y="426137"/>
                          <a:pt x="1" y="274522"/>
                        </a:cubicBezTo>
                        <a:cubicBezTo>
                          <a:pt x="1" y="122908"/>
                          <a:pt x="122774" y="0"/>
                          <a:pt x="274222" y="0"/>
                        </a:cubicBezTo>
                        <a:cubicBezTo>
                          <a:pt x="425670" y="0"/>
                          <a:pt x="548443" y="122908"/>
                          <a:pt x="548443" y="274522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Forme libre 512">
                    <a:extLst>
                      <a:ext uri="{FF2B5EF4-FFF2-40B4-BE49-F238E27FC236}">
                        <a16:creationId xmlns:a16="http://schemas.microsoft.com/office/drawing/2014/main" id="{03C7B2E6-66DD-AE26-A57C-50030BD3357C}"/>
                      </a:ext>
                    </a:extLst>
                  </p:cNvPr>
                  <p:cNvSpPr/>
                  <p:nvPr/>
                </p:nvSpPr>
                <p:spPr>
                  <a:xfrm>
                    <a:off x="4502125" y="4076910"/>
                    <a:ext cx="548442" cy="549044"/>
                  </a:xfrm>
                  <a:custGeom>
                    <a:avLst/>
                    <a:gdLst>
                      <a:gd name="connsiteX0" fmla="*/ 548443 w 548442"/>
                      <a:gd name="connsiteY0" fmla="*/ 274522 h 549044"/>
                      <a:gd name="connsiteX1" fmla="*/ 274222 w 548442"/>
                      <a:gd name="connsiteY1" fmla="*/ 549045 h 549044"/>
                      <a:gd name="connsiteX2" fmla="*/ 1 w 548442"/>
                      <a:gd name="connsiteY2" fmla="*/ 274522 h 549044"/>
                      <a:gd name="connsiteX3" fmla="*/ 274222 w 548442"/>
                      <a:gd name="connsiteY3" fmla="*/ 0 h 549044"/>
                      <a:gd name="connsiteX4" fmla="*/ 548443 w 548442"/>
                      <a:gd name="connsiteY4" fmla="*/ 274522 h 549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8442" h="549044">
                        <a:moveTo>
                          <a:pt x="548443" y="274522"/>
                        </a:moveTo>
                        <a:cubicBezTo>
                          <a:pt x="548443" y="426137"/>
                          <a:pt x="425670" y="549045"/>
                          <a:pt x="274222" y="549045"/>
                        </a:cubicBezTo>
                        <a:cubicBezTo>
                          <a:pt x="122774" y="549045"/>
                          <a:pt x="1" y="426137"/>
                          <a:pt x="1" y="274522"/>
                        </a:cubicBezTo>
                        <a:cubicBezTo>
                          <a:pt x="1" y="122908"/>
                          <a:pt x="122774" y="0"/>
                          <a:pt x="274222" y="0"/>
                        </a:cubicBezTo>
                        <a:cubicBezTo>
                          <a:pt x="425670" y="0"/>
                          <a:pt x="548443" y="122908"/>
                          <a:pt x="548443" y="274522"/>
                        </a:cubicBezTo>
                        <a:close/>
                      </a:path>
                    </a:pathLst>
                  </a:custGeom>
                  <a:noFill/>
                  <a:ln w="10097" cap="rnd">
                    <a:solidFill>
                      <a:srgbClr val="000000"/>
                    </a:solidFill>
                    <a:custDash>
                      <a:ds d="456833" sp="22842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7" name="Forme libre 503">
                <a:extLst>
                  <a:ext uri="{FF2B5EF4-FFF2-40B4-BE49-F238E27FC236}">
                    <a16:creationId xmlns:a16="http://schemas.microsoft.com/office/drawing/2014/main" id="{58C62B2A-F388-15B6-412A-DF9F7423263C}"/>
                  </a:ext>
                </a:extLst>
              </p:cNvPr>
              <p:cNvSpPr/>
              <p:nvPr/>
            </p:nvSpPr>
            <p:spPr>
              <a:xfrm>
                <a:off x="4564306" y="4310254"/>
                <a:ext cx="169815" cy="122938"/>
              </a:xfrm>
              <a:custGeom>
                <a:avLst/>
                <a:gdLst>
                  <a:gd name="connsiteX0" fmla="*/ 48665 w 169815"/>
                  <a:gd name="connsiteY0" fmla="*/ 113989 h 122938"/>
                  <a:gd name="connsiteX1" fmla="*/ 71562 w 169815"/>
                  <a:gd name="connsiteY1" fmla="*/ 22167 h 122938"/>
                  <a:gd name="connsiteX2" fmla="*/ 139175 w 169815"/>
                  <a:gd name="connsiteY2" fmla="*/ 82168 h 122938"/>
                  <a:gd name="connsiteX3" fmla="*/ 103618 w 169815"/>
                  <a:gd name="connsiteY3" fmla="*/ 122753 h 122938"/>
                  <a:gd name="connsiteX4" fmla="*/ 83549 w 169815"/>
                  <a:gd name="connsiteY4" fmla="*/ 38751 h 122938"/>
                  <a:gd name="connsiteX5" fmla="*/ 128939 w 169815"/>
                  <a:gd name="connsiteY5" fmla="*/ 54 h 122938"/>
                  <a:gd name="connsiteX6" fmla="*/ 168671 w 169815"/>
                  <a:gd name="connsiteY6" fmla="*/ 46706 h 122938"/>
                  <a:gd name="connsiteX7" fmla="*/ 179 w 169815"/>
                  <a:gd name="connsiteY7" fmla="*/ 37673 h 122938"/>
                  <a:gd name="connsiteX8" fmla="*/ 100789 w 169815"/>
                  <a:gd name="connsiteY8" fmla="*/ 102528 h 122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815" h="122938">
                    <a:moveTo>
                      <a:pt x="48665" y="113989"/>
                    </a:moveTo>
                    <a:cubicBezTo>
                      <a:pt x="31695" y="69763"/>
                      <a:pt x="48935" y="29717"/>
                      <a:pt x="71562" y="22167"/>
                    </a:cubicBezTo>
                    <a:cubicBezTo>
                      <a:pt x="98230" y="13402"/>
                      <a:pt x="142407" y="47111"/>
                      <a:pt x="139175" y="82168"/>
                    </a:cubicBezTo>
                    <a:cubicBezTo>
                      <a:pt x="137154" y="103337"/>
                      <a:pt x="117894" y="125180"/>
                      <a:pt x="103618" y="122753"/>
                    </a:cubicBezTo>
                    <a:cubicBezTo>
                      <a:pt x="84896" y="119652"/>
                      <a:pt x="69542" y="73404"/>
                      <a:pt x="83549" y="38751"/>
                    </a:cubicBezTo>
                    <a:cubicBezTo>
                      <a:pt x="90014" y="22976"/>
                      <a:pt x="106985" y="-1295"/>
                      <a:pt x="128939" y="54"/>
                    </a:cubicBezTo>
                    <a:cubicBezTo>
                      <a:pt x="153182" y="1402"/>
                      <a:pt x="175136" y="33223"/>
                      <a:pt x="168671" y="46706"/>
                    </a:cubicBezTo>
                    <a:cubicBezTo>
                      <a:pt x="154664" y="75561"/>
                      <a:pt x="6239" y="21492"/>
                      <a:pt x="179" y="37673"/>
                    </a:cubicBezTo>
                    <a:cubicBezTo>
                      <a:pt x="-2246" y="44279"/>
                      <a:pt x="19439" y="61673"/>
                      <a:pt x="100789" y="102528"/>
                    </a:cubicBezTo>
                  </a:path>
                </a:pathLst>
              </a:custGeom>
              <a:noFill/>
              <a:ln w="6731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orme libre 504">
                <a:extLst>
                  <a:ext uri="{FF2B5EF4-FFF2-40B4-BE49-F238E27FC236}">
                    <a16:creationId xmlns:a16="http://schemas.microsoft.com/office/drawing/2014/main" id="{AA2508CB-3171-183A-1429-62A1AF407116}"/>
                  </a:ext>
                </a:extLst>
              </p:cNvPr>
              <p:cNvSpPr/>
              <p:nvPr/>
            </p:nvSpPr>
            <p:spPr>
              <a:xfrm>
                <a:off x="4713717" y="4483704"/>
                <a:ext cx="37711" cy="38966"/>
              </a:xfrm>
              <a:custGeom>
                <a:avLst/>
                <a:gdLst>
                  <a:gd name="connsiteX0" fmla="*/ 1481 w 37711"/>
                  <a:gd name="connsiteY0" fmla="*/ 32900 h 38966"/>
                  <a:gd name="connsiteX1" fmla="*/ 7004 w 37711"/>
                  <a:gd name="connsiteY1" fmla="*/ 20495 h 38966"/>
                  <a:gd name="connsiteX2" fmla="*/ 0 w 37711"/>
                  <a:gd name="connsiteY2" fmla="*/ 8764 h 38966"/>
                  <a:gd name="connsiteX3" fmla="*/ 13469 w 37711"/>
                  <a:gd name="connsiteY3" fmla="*/ 10248 h 38966"/>
                  <a:gd name="connsiteX4" fmla="*/ 22358 w 37711"/>
                  <a:gd name="connsiteY4" fmla="*/ 0 h 38966"/>
                  <a:gd name="connsiteX5" fmla="*/ 25186 w 37711"/>
                  <a:gd name="connsiteY5" fmla="*/ 13348 h 38966"/>
                  <a:gd name="connsiteX6" fmla="*/ 37712 w 37711"/>
                  <a:gd name="connsiteY6" fmla="*/ 18607 h 38966"/>
                  <a:gd name="connsiteX7" fmla="*/ 25994 w 37711"/>
                  <a:gd name="connsiteY7" fmla="*/ 25349 h 38966"/>
                  <a:gd name="connsiteX8" fmla="*/ 24782 w 37711"/>
                  <a:gd name="connsiteY8" fmla="*/ 38967 h 38966"/>
                  <a:gd name="connsiteX9" fmla="*/ 14681 w 37711"/>
                  <a:gd name="connsiteY9" fmla="*/ 29798 h 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711" h="38966">
                    <a:moveTo>
                      <a:pt x="1481" y="32900"/>
                    </a:moveTo>
                    <a:lnTo>
                      <a:pt x="7004" y="20495"/>
                    </a:lnTo>
                    <a:lnTo>
                      <a:pt x="0" y="8764"/>
                    </a:lnTo>
                    <a:lnTo>
                      <a:pt x="13469" y="10248"/>
                    </a:lnTo>
                    <a:lnTo>
                      <a:pt x="22358" y="0"/>
                    </a:lnTo>
                    <a:lnTo>
                      <a:pt x="25186" y="13348"/>
                    </a:lnTo>
                    <a:lnTo>
                      <a:pt x="37712" y="18607"/>
                    </a:lnTo>
                    <a:lnTo>
                      <a:pt x="25994" y="25349"/>
                    </a:lnTo>
                    <a:lnTo>
                      <a:pt x="24782" y="38967"/>
                    </a:lnTo>
                    <a:lnTo>
                      <a:pt x="14681" y="29798"/>
                    </a:lnTo>
                    <a:close/>
                  </a:path>
                </a:pathLst>
              </a:custGeom>
              <a:solidFill>
                <a:srgbClr val="E6007E">
                  <a:alpha val="60000"/>
                </a:srgbClr>
              </a:solidFill>
              <a:ln w="13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orme libre 505">
                <a:extLst>
                  <a:ext uri="{FF2B5EF4-FFF2-40B4-BE49-F238E27FC236}">
                    <a16:creationId xmlns:a16="http://schemas.microsoft.com/office/drawing/2014/main" id="{C9573C35-6D8B-661B-58E1-95DAEC6AC471}"/>
                  </a:ext>
                </a:extLst>
              </p:cNvPr>
              <p:cNvSpPr/>
              <p:nvPr/>
            </p:nvSpPr>
            <p:spPr>
              <a:xfrm>
                <a:off x="4723684" y="4423703"/>
                <a:ext cx="37846" cy="39101"/>
              </a:xfrm>
              <a:custGeom>
                <a:avLst/>
                <a:gdLst>
                  <a:gd name="connsiteX0" fmla="*/ 1482 w 37846"/>
                  <a:gd name="connsiteY0" fmla="*/ 33034 h 39101"/>
                  <a:gd name="connsiteX1" fmla="*/ 7138 w 37846"/>
                  <a:gd name="connsiteY1" fmla="*/ 20630 h 39101"/>
                  <a:gd name="connsiteX2" fmla="*/ 0 w 37846"/>
                  <a:gd name="connsiteY2" fmla="*/ 8899 h 39101"/>
                  <a:gd name="connsiteX3" fmla="*/ 13603 w 37846"/>
                  <a:gd name="connsiteY3" fmla="*/ 10382 h 39101"/>
                  <a:gd name="connsiteX4" fmla="*/ 22493 w 37846"/>
                  <a:gd name="connsiteY4" fmla="*/ 0 h 39101"/>
                  <a:gd name="connsiteX5" fmla="*/ 25321 w 37846"/>
                  <a:gd name="connsiteY5" fmla="*/ 13348 h 39101"/>
                  <a:gd name="connsiteX6" fmla="*/ 37847 w 37846"/>
                  <a:gd name="connsiteY6" fmla="*/ 18607 h 39101"/>
                  <a:gd name="connsiteX7" fmla="*/ 25995 w 37846"/>
                  <a:gd name="connsiteY7" fmla="*/ 25484 h 39101"/>
                  <a:gd name="connsiteX8" fmla="*/ 24917 w 37846"/>
                  <a:gd name="connsiteY8" fmla="*/ 39102 h 39101"/>
                  <a:gd name="connsiteX9" fmla="*/ 14816 w 37846"/>
                  <a:gd name="connsiteY9" fmla="*/ 29933 h 39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846" h="39101">
                    <a:moveTo>
                      <a:pt x="1482" y="33034"/>
                    </a:moveTo>
                    <a:lnTo>
                      <a:pt x="7138" y="20630"/>
                    </a:lnTo>
                    <a:lnTo>
                      <a:pt x="0" y="8899"/>
                    </a:lnTo>
                    <a:lnTo>
                      <a:pt x="13603" y="10382"/>
                    </a:lnTo>
                    <a:lnTo>
                      <a:pt x="22493" y="0"/>
                    </a:lnTo>
                    <a:lnTo>
                      <a:pt x="25321" y="13348"/>
                    </a:lnTo>
                    <a:lnTo>
                      <a:pt x="37847" y="18607"/>
                    </a:lnTo>
                    <a:lnTo>
                      <a:pt x="25995" y="25484"/>
                    </a:lnTo>
                    <a:lnTo>
                      <a:pt x="24917" y="39102"/>
                    </a:lnTo>
                    <a:lnTo>
                      <a:pt x="14816" y="29933"/>
                    </a:lnTo>
                    <a:close/>
                  </a:path>
                </a:pathLst>
              </a:custGeom>
              <a:solidFill>
                <a:srgbClr val="FCEA10">
                  <a:alpha val="60000"/>
                </a:srgbClr>
              </a:solidFill>
              <a:ln w="13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orme libre 506">
                <a:extLst>
                  <a:ext uri="{FF2B5EF4-FFF2-40B4-BE49-F238E27FC236}">
                    <a16:creationId xmlns:a16="http://schemas.microsoft.com/office/drawing/2014/main" id="{C393B605-9CE0-428A-1375-88C1A4E458B3}"/>
                  </a:ext>
                </a:extLst>
              </p:cNvPr>
              <p:cNvSpPr/>
              <p:nvPr/>
            </p:nvSpPr>
            <p:spPr>
              <a:xfrm>
                <a:off x="4770555" y="4453771"/>
                <a:ext cx="37846" cy="39101"/>
              </a:xfrm>
              <a:custGeom>
                <a:avLst/>
                <a:gdLst>
                  <a:gd name="connsiteX0" fmla="*/ 1481 w 37846"/>
                  <a:gd name="connsiteY0" fmla="*/ 33035 h 39101"/>
                  <a:gd name="connsiteX1" fmla="*/ 7138 w 37846"/>
                  <a:gd name="connsiteY1" fmla="*/ 20630 h 39101"/>
                  <a:gd name="connsiteX2" fmla="*/ 0 w 37846"/>
                  <a:gd name="connsiteY2" fmla="*/ 8899 h 39101"/>
                  <a:gd name="connsiteX3" fmla="*/ 13603 w 37846"/>
                  <a:gd name="connsiteY3" fmla="*/ 10382 h 39101"/>
                  <a:gd name="connsiteX4" fmla="*/ 22493 w 37846"/>
                  <a:gd name="connsiteY4" fmla="*/ 0 h 39101"/>
                  <a:gd name="connsiteX5" fmla="*/ 25321 w 37846"/>
                  <a:gd name="connsiteY5" fmla="*/ 13483 h 39101"/>
                  <a:gd name="connsiteX6" fmla="*/ 37847 w 37846"/>
                  <a:gd name="connsiteY6" fmla="*/ 18742 h 39101"/>
                  <a:gd name="connsiteX7" fmla="*/ 25994 w 37846"/>
                  <a:gd name="connsiteY7" fmla="*/ 25483 h 39101"/>
                  <a:gd name="connsiteX8" fmla="*/ 24917 w 37846"/>
                  <a:gd name="connsiteY8" fmla="*/ 39102 h 39101"/>
                  <a:gd name="connsiteX9" fmla="*/ 14816 w 37846"/>
                  <a:gd name="connsiteY9" fmla="*/ 29933 h 39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846" h="39101">
                    <a:moveTo>
                      <a:pt x="1481" y="33035"/>
                    </a:moveTo>
                    <a:lnTo>
                      <a:pt x="7138" y="20630"/>
                    </a:lnTo>
                    <a:lnTo>
                      <a:pt x="0" y="8899"/>
                    </a:lnTo>
                    <a:lnTo>
                      <a:pt x="13603" y="10382"/>
                    </a:lnTo>
                    <a:lnTo>
                      <a:pt x="22493" y="0"/>
                    </a:lnTo>
                    <a:lnTo>
                      <a:pt x="25321" y="13483"/>
                    </a:lnTo>
                    <a:lnTo>
                      <a:pt x="37847" y="18742"/>
                    </a:lnTo>
                    <a:lnTo>
                      <a:pt x="25994" y="25483"/>
                    </a:lnTo>
                    <a:lnTo>
                      <a:pt x="24917" y="39102"/>
                    </a:lnTo>
                    <a:lnTo>
                      <a:pt x="14816" y="29933"/>
                    </a:lnTo>
                    <a:close/>
                  </a:path>
                </a:pathLst>
              </a:custGeom>
              <a:solidFill>
                <a:srgbClr val="951B81">
                  <a:alpha val="60000"/>
                </a:srgbClr>
              </a:solidFill>
              <a:ln w="13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orme libre 507">
                <a:extLst>
                  <a:ext uri="{FF2B5EF4-FFF2-40B4-BE49-F238E27FC236}">
                    <a16:creationId xmlns:a16="http://schemas.microsoft.com/office/drawing/2014/main" id="{E1AD63CB-8149-B900-DBE2-B3F33F18E826}"/>
                  </a:ext>
                </a:extLst>
              </p:cNvPr>
              <p:cNvSpPr/>
              <p:nvPr/>
            </p:nvSpPr>
            <p:spPr>
              <a:xfrm>
                <a:off x="4756682" y="4202171"/>
                <a:ext cx="204992" cy="205217"/>
              </a:xfrm>
              <a:custGeom>
                <a:avLst/>
                <a:gdLst>
                  <a:gd name="connsiteX0" fmla="*/ 204993 w 204992"/>
                  <a:gd name="connsiteY0" fmla="*/ 102609 h 205217"/>
                  <a:gd name="connsiteX1" fmla="*/ 102497 w 204992"/>
                  <a:gd name="connsiteY1" fmla="*/ 205218 h 205217"/>
                  <a:gd name="connsiteX2" fmla="*/ 0 w 204992"/>
                  <a:gd name="connsiteY2" fmla="*/ 102609 h 205217"/>
                  <a:gd name="connsiteX3" fmla="*/ 102497 w 204992"/>
                  <a:gd name="connsiteY3" fmla="*/ 0 h 205217"/>
                  <a:gd name="connsiteX4" fmla="*/ 204993 w 204992"/>
                  <a:gd name="connsiteY4" fmla="*/ 102609 h 205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992" h="205217">
                    <a:moveTo>
                      <a:pt x="204993" y="102609"/>
                    </a:moveTo>
                    <a:cubicBezTo>
                      <a:pt x="204993" y="159278"/>
                      <a:pt x="159104" y="205218"/>
                      <a:pt x="102497" y="205218"/>
                    </a:cubicBezTo>
                    <a:cubicBezTo>
                      <a:pt x="45889" y="205218"/>
                      <a:pt x="0" y="159278"/>
                      <a:pt x="0" y="102609"/>
                    </a:cubicBezTo>
                    <a:cubicBezTo>
                      <a:pt x="0" y="45940"/>
                      <a:pt x="45889" y="0"/>
                      <a:pt x="102497" y="0"/>
                    </a:cubicBezTo>
                    <a:cubicBezTo>
                      <a:pt x="159104" y="0"/>
                      <a:pt x="204993" y="45940"/>
                      <a:pt x="204993" y="102609"/>
                    </a:cubicBezTo>
                    <a:close/>
                  </a:path>
                </a:pathLst>
              </a:custGeom>
              <a:solidFill>
                <a:srgbClr val="F8B680"/>
              </a:solidFill>
              <a:ln w="336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orme libre 508">
                <a:extLst>
                  <a:ext uri="{FF2B5EF4-FFF2-40B4-BE49-F238E27FC236}">
                    <a16:creationId xmlns:a16="http://schemas.microsoft.com/office/drawing/2014/main" id="{FF8ABE6C-68CD-0265-C589-EEAA0BDC03BF}"/>
                  </a:ext>
                </a:extLst>
              </p:cNvPr>
              <p:cNvSpPr/>
              <p:nvPr/>
            </p:nvSpPr>
            <p:spPr>
              <a:xfrm>
                <a:off x="4774946" y="4223737"/>
                <a:ext cx="165583" cy="165185"/>
              </a:xfrm>
              <a:custGeom>
                <a:avLst/>
                <a:gdLst>
                  <a:gd name="connsiteX0" fmla="*/ 95815 w 165583"/>
                  <a:gd name="connsiteY0" fmla="*/ 108010 h 165185"/>
                  <a:gd name="connsiteX1" fmla="*/ 145514 w 165583"/>
                  <a:gd name="connsiteY1" fmla="*/ 139561 h 165185"/>
                  <a:gd name="connsiteX2" fmla="*/ 165583 w 165583"/>
                  <a:gd name="connsiteY2" fmla="*/ 84144 h 165185"/>
                  <a:gd name="connsiteX3" fmla="*/ 125985 w 165583"/>
                  <a:gd name="connsiteY3" fmla="*/ 75515 h 165185"/>
                  <a:gd name="connsiteX4" fmla="*/ 165044 w 165583"/>
                  <a:gd name="connsiteY4" fmla="*/ 66616 h 165185"/>
                  <a:gd name="connsiteX5" fmla="*/ 149555 w 165583"/>
                  <a:gd name="connsiteY5" fmla="*/ 27109 h 165185"/>
                  <a:gd name="connsiteX6" fmla="*/ 69686 w 165583"/>
                  <a:gd name="connsiteY6" fmla="*/ 817 h 165185"/>
                  <a:gd name="connsiteX7" fmla="*/ 97296 w 165583"/>
                  <a:gd name="connsiteY7" fmla="*/ 69987 h 165185"/>
                  <a:gd name="connsiteX8" fmla="*/ 51907 w 165583"/>
                  <a:gd name="connsiteY8" fmla="*/ 4592 h 165185"/>
                  <a:gd name="connsiteX9" fmla="*/ 30357 w 165583"/>
                  <a:gd name="connsiteY9" fmla="*/ 15648 h 165185"/>
                  <a:gd name="connsiteX10" fmla="*/ 8134 w 165583"/>
                  <a:gd name="connsiteY10" fmla="*/ 44368 h 165185"/>
                  <a:gd name="connsiteX11" fmla="*/ 63490 w 165583"/>
                  <a:gd name="connsiteY11" fmla="*/ 87650 h 165185"/>
                  <a:gd name="connsiteX12" fmla="*/ 1939 w 165583"/>
                  <a:gd name="connsiteY12" fmla="*/ 61627 h 165185"/>
                  <a:gd name="connsiteX13" fmla="*/ 19044 w 165583"/>
                  <a:gd name="connsiteY13" fmla="*/ 134977 h 165185"/>
                  <a:gd name="connsiteX14" fmla="*/ 77902 w 165583"/>
                  <a:gd name="connsiteY14" fmla="*/ 165179 h 165185"/>
                  <a:gd name="connsiteX15" fmla="*/ 47732 w 165583"/>
                  <a:gd name="connsiteY15" fmla="*/ 109088 h 165185"/>
                  <a:gd name="connsiteX16" fmla="*/ 98509 w 165583"/>
                  <a:gd name="connsiteY16" fmla="*/ 164505 h 165185"/>
                  <a:gd name="connsiteX17" fmla="*/ 131776 w 165583"/>
                  <a:gd name="connsiteY17" fmla="*/ 151022 h 165185"/>
                  <a:gd name="connsiteX18" fmla="*/ 95815 w 165583"/>
                  <a:gd name="connsiteY18" fmla="*/ 108010 h 1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5583" h="165185">
                    <a:moveTo>
                      <a:pt x="95815" y="108010"/>
                    </a:moveTo>
                    <a:cubicBezTo>
                      <a:pt x="37226" y="28592"/>
                      <a:pt x="142012" y="143336"/>
                      <a:pt x="145514" y="139561"/>
                    </a:cubicBezTo>
                    <a:cubicBezTo>
                      <a:pt x="156155" y="128100"/>
                      <a:pt x="164909" y="97493"/>
                      <a:pt x="165583" y="84144"/>
                    </a:cubicBezTo>
                    <a:cubicBezTo>
                      <a:pt x="165852" y="79964"/>
                      <a:pt x="125985" y="75515"/>
                      <a:pt x="125985" y="75515"/>
                    </a:cubicBezTo>
                    <a:cubicBezTo>
                      <a:pt x="84097" y="63784"/>
                      <a:pt x="165583" y="71065"/>
                      <a:pt x="165044" y="66616"/>
                    </a:cubicBezTo>
                    <a:cubicBezTo>
                      <a:pt x="162350" y="43559"/>
                      <a:pt x="149555" y="27109"/>
                      <a:pt x="149555" y="27109"/>
                    </a:cubicBezTo>
                    <a:cubicBezTo>
                      <a:pt x="149555" y="27109"/>
                      <a:pt x="124234" y="-5521"/>
                      <a:pt x="69686" y="817"/>
                    </a:cubicBezTo>
                    <a:cubicBezTo>
                      <a:pt x="65107" y="1356"/>
                      <a:pt x="97296" y="69987"/>
                      <a:pt x="97296" y="69987"/>
                    </a:cubicBezTo>
                    <a:cubicBezTo>
                      <a:pt x="102549" y="108279"/>
                      <a:pt x="55948" y="3378"/>
                      <a:pt x="51907" y="4592"/>
                    </a:cubicBezTo>
                    <a:cubicBezTo>
                      <a:pt x="39786" y="8502"/>
                      <a:pt x="30357" y="15648"/>
                      <a:pt x="30357" y="15648"/>
                    </a:cubicBezTo>
                    <a:cubicBezTo>
                      <a:pt x="30357" y="15648"/>
                      <a:pt x="17966" y="25087"/>
                      <a:pt x="8134" y="44368"/>
                    </a:cubicBezTo>
                    <a:cubicBezTo>
                      <a:pt x="5845" y="48683"/>
                      <a:pt x="63490" y="87650"/>
                      <a:pt x="63490" y="87650"/>
                    </a:cubicBezTo>
                    <a:cubicBezTo>
                      <a:pt x="82212" y="115830"/>
                      <a:pt x="2882" y="57177"/>
                      <a:pt x="1939" y="61627"/>
                    </a:cubicBezTo>
                    <a:cubicBezTo>
                      <a:pt x="-7220" y="103425"/>
                      <a:pt x="19044" y="134977"/>
                      <a:pt x="19044" y="134977"/>
                    </a:cubicBezTo>
                    <a:cubicBezTo>
                      <a:pt x="19044" y="134977"/>
                      <a:pt x="39786" y="160056"/>
                      <a:pt x="77902" y="165179"/>
                    </a:cubicBezTo>
                    <a:cubicBezTo>
                      <a:pt x="83020" y="165853"/>
                      <a:pt x="47732" y="109088"/>
                      <a:pt x="47732" y="109088"/>
                    </a:cubicBezTo>
                    <a:cubicBezTo>
                      <a:pt x="43557" y="79020"/>
                      <a:pt x="93525" y="165449"/>
                      <a:pt x="98509" y="164505"/>
                    </a:cubicBezTo>
                    <a:cubicBezTo>
                      <a:pt x="98509" y="164505"/>
                      <a:pt x="115210" y="161269"/>
                      <a:pt x="131776" y="151022"/>
                    </a:cubicBezTo>
                    <a:cubicBezTo>
                      <a:pt x="134739" y="148999"/>
                      <a:pt x="96623" y="109088"/>
                      <a:pt x="95815" y="108010"/>
                    </a:cubicBezTo>
                    <a:close/>
                  </a:path>
                </a:pathLst>
              </a:custGeom>
              <a:solidFill>
                <a:srgbClr val="F8BBAA"/>
              </a:solidFill>
              <a:ln w="336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orme libre 499">
              <a:extLst>
                <a:ext uri="{FF2B5EF4-FFF2-40B4-BE49-F238E27FC236}">
                  <a16:creationId xmlns:a16="http://schemas.microsoft.com/office/drawing/2014/main" id="{2D42D3E1-1779-5A53-95BC-FFAE6BC3543E}"/>
                </a:ext>
              </a:extLst>
            </p:cNvPr>
            <p:cNvSpPr/>
            <p:nvPr/>
          </p:nvSpPr>
          <p:spPr>
            <a:xfrm>
              <a:off x="4611105" y="4319893"/>
              <a:ext cx="262772" cy="135238"/>
            </a:xfrm>
            <a:custGeom>
              <a:avLst/>
              <a:gdLst>
                <a:gd name="connsiteX0" fmla="*/ 0 w 262772"/>
                <a:gd name="connsiteY0" fmla="*/ 0 h 135238"/>
                <a:gd name="connsiteX1" fmla="*/ 262773 w 262772"/>
                <a:gd name="connsiteY1" fmla="*/ 135239 h 13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772" h="135238">
                  <a:moveTo>
                    <a:pt x="0" y="0"/>
                  </a:moveTo>
                  <a:lnTo>
                    <a:pt x="262773" y="135239"/>
                  </a:lnTo>
                </a:path>
              </a:pathLst>
            </a:custGeom>
            <a:ln w="1270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orme libre 500">
              <a:extLst>
                <a:ext uri="{FF2B5EF4-FFF2-40B4-BE49-F238E27FC236}">
                  <a16:creationId xmlns:a16="http://schemas.microsoft.com/office/drawing/2014/main" id="{A0966BA5-8745-E25C-01F0-86CF5BC5D68E}"/>
                </a:ext>
              </a:extLst>
            </p:cNvPr>
            <p:cNvSpPr/>
            <p:nvPr/>
          </p:nvSpPr>
          <p:spPr>
            <a:xfrm>
              <a:off x="4711791" y="4142181"/>
              <a:ext cx="150309" cy="285174"/>
            </a:xfrm>
            <a:custGeom>
              <a:avLst/>
              <a:gdLst>
                <a:gd name="connsiteX0" fmla="*/ 150310 w 150309"/>
                <a:gd name="connsiteY0" fmla="*/ 0 h 285174"/>
                <a:gd name="connsiteX1" fmla="*/ 0 w 150309"/>
                <a:gd name="connsiteY1" fmla="*/ 285174 h 28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309" h="285174">
                  <a:moveTo>
                    <a:pt x="150310" y="0"/>
                  </a:moveTo>
                  <a:lnTo>
                    <a:pt x="0" y="285174"/>
                  </a:lnTo>
                </a:path>
              </a:pathLst>
            </a:custGeom>
            <a:ln w="1270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orme libre 501">
              <a:extLst>
                <a:ext uri="{FF2B5EF4-FFF2-40B4-BE49-F238E27FC236}">
                  <a16:creationId xmlns:a16="http://schemas.microsoft.com/office/drawing/2014/main" id="{40523F60-3FAD-5B50-D899-333B21B29A19}"/>
                </a:ext>
              </a:extLst>
            </p:cNvPr>
            <p:cNvSpPr/>
            <p:nvPr/>
          </p:nvSpPr>
          <p:spPr>
            <a:xfrm>
              <a:off x="4771727" y="4192474"/>
              <a:ext cx="164317" cy="194161"/>
            </a:xfrm>
            <a:custGeom>
              <a:avLst/>
              <a:gdLst>
                <a:gd name="connsiteX0" fmla="*/ 0 w 164317"/>
                <a:gd name="connsiteY0" fmla="*/ 0 h 194161"/>
                <a:gd name="connsiteX1" fmla="*/ 164317 w 164317"/>
                <a:gd name="connsiteY1" fmla="*/ 194161 h 19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317" h="194161">
                  <a:moveTo>
                    <a:pt x="0" y="0"/>
                  </a:moveTo>
                  <a:lnTo>
                    <a:pt x="164317" y="194161"/>
                  </a:lnTo>
                </a:path>
              </a:pathLst>
            </a:custGeom>
            <a:ln w="1270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7" name="Forme libre 513">
            <a:extLst>
              <a:ext uri="{FF2B5EF4-FFF2-40B4-BE49-F238E27FC236}">
                <a16:creationId xmlns:a16="http://schemas.microsoft.com/office/drawing/2014/main" id="{4A020819-DC11-8D03-9EAE-4F57FA9D1CB8}"/>
              </a:ext>
            </a:extLst>
          </p:cNvPr>
          <p:cNvSpPr/>
          <p:nvPr/>
        </p:nvSpPr>
        <p:spPr>
          <a:xfrm>
            <a:off x="5052872" y="4630818"/>
            <a:ext cx="1020113" cy="96271"/>
          </a:xfrm>
          <a:custGeom>
            <a:avLst/>
            <a:gdLst>
              <a:gd name="connsiteX0" fmla="*/ 0 w 1020113"/>
              <a:gd name="connsiteY0" fmla="*/ 0 h 96271"/>
              <a:gd name="connsiteX1" fmla="*/ 1020114 w 1020113"/>
              <a:gd name="connsiteY1" fmla="*/ 0 h 96271"/>
              <a:gd name="connsiteX2" fmla="*/ 1020114 w 1020113"/>
              <a:gd name="connsiteY2" fmla="*/ 96272 h 96271"/>
              <a:gd name="connsiteX3" fmla="*/ 0 w 1020113"/>
              <a:gd name="connsiteY3" fmla="*/ 96272 h 96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113" h="96271">
                <a:moveTo>
                  <a:pt x="0" y="0"/>
                </a:moveTo>
                <a:lnTo>
                  <a:pt x="1020114" y="0"/>
                </a:lnTo>
                <a:lnTo>
                  <a:pt x="1020114" y="96272"/>
                </a:lnTo>
                <a:lnTo>
                  <a:pt x="0" y="96272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ZoneTexte 514">
            <a:extLst>
              <a:ext uri="{FF2B5EF4-FFF2-40B4-BE49-F238E27FC236}">
                <a16:creationId xmlns:a16="http://schemas.microsoft.com/office/drawing/2014/main" id="{1C5473D8-1ABE-7144-B0C9-D2D816E391F9}"/>
              </a:ext>
            </a:extLst>
          </p:cNvPr>
          <p:cNvSpPr txBox="1"/>
          <p:nvPr/>
        </p:nvSpPr>
        <p:spPr>
          <a:xfrm>
            <a:off x="5063947" y="4564123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90ACAC"/>
                </a:solidFill>
                <a:latin typeface="Arial"/>
                <a:cs typeface="Arial"/>
                <a:sym typeface="Arial"/>
                <a:rtl val="0"/>
              </a:rPr>
              <a:t>auto</a:t>
            </a:r>
          </a:p>
        </p:txBody>
      </p:sp>
      <p:sp>
        <p:nvSpPr>
          <p:cNvPr id="199" name="ZoneTexte 515">
            <a:extLst>
              <a:ext uri="{FF2B5EF4-FFF2-40B4-BE49-F238E27FC236}">
                <a16:creationId xmlns:a16="http://schemas.microsoft.com/office/drawing/2014/main" id="{869007B9-51A8-D5E2-77E2-A2F2D77DA9F6}"/>
              </a:ext>
            </a:extLst>
          </p:cNvPr>
          <p:cNvSpPr txBox="1"/>
          <p:nvPr/>
        </p:nvSpPr>
        <p:spPr>
          <a:xfrm>
            <a:off x="5319851" y="4564123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7A3B8F"/>
                </a:solidFill>
                <a:latin typeface="Arial"/>
                <a:cs typeface="Arial"/>
                <a:sym typeface="Arial"/>
                <a:rtl val="0"/>
              </a:rPr>
              <a:t>lysosome</a:t>
            </a:r>
          </a:p>
        </p:txBody>
      </p:sp>
      <p:sp>
        <p:nvSpPr>
          <p:cNvPr id="200" name="Forme libre 516">
            <a:extLst>
              <a:ext uri="{FF2B5EF4-FFF2-40B4-BE49-F238E27FC236}">
                <a16:creationId xmlns:a16="http://schemas.microsoft.com/office/drawing/2014/main" id="{91AC9988-E2E4-4D89-098D-97E625AC2EDE}"/>
              </a:ext>
            </a:extLst>
          </p:cNvPr>
          <p:cNvSpPr/>
          <p:nvPr/>
        </p:nvSpPr>
        <p:spPr>
          <a:xfrm>
            <a:off x="4291087" y="5654749"/>
            <a:ext cx="932029" cy="107462"/>
          </a:xfrm>
          <a:custGeom>
            <a:avLst/>
            <a:gdLst>
              <a:gd name="connsiteX0" fmla="*/ 0 w 932029"/>
              <a:gd name="connsiteY0" fmla="*/ 0 h 107462"/>
              <a:gd name="connsiteX1" fmla="*/ 932029 w 932029"/>
              <a:gd name="connsiteY1" fmla="*/ 0 h 107462"/>
              <a:gd name="connsiteX2" fmla="*/ 932029 w 932029"/>
              <a:gd name="connsiteY2" fmla="*/ 107463 h 107462"/>
              <a:gd name="connsiteX3" fmla="*/ 0 w 932029"/>
              <a:gd name="connsiteY3" fmla="*/ 107463 h 1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029" h="107462">
                <a:moveTo>
                  <a:pt x="0" y="0"/>
                </a:moveTo>
                <a:lnTo>
                  <a:pt x="932029" y="0"/>
                </a:lnTo>
                <a:lnTo>
                  <a:pt x="932029" y="107463"/>
                </a:lnTo>
                <a:lnTo>
                  <a:pt x="0" y="107463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ZoneTexte 517">
            <a:extLst>
              <a:ext uri="{FF2B5EF4-FFF2-40B4-BE49-F238E27FC236}">
                <a16:creationId xmlns:a16="http://schemas.microsoft.com/office/drawing/2014/main" id="{3892E3E7-D54A-A83A-977D-BA9BFC4BABA3}"/>
              </a:ext>
            </a:extLst>
          </p:cNvPr>
          <p:cNvSpPr txBox="1"/>
          <p:nvPr/>
        </p:nvSpPr>
        <p:spPr>
          <a:xfrm>
            <a:off x="4327043" y="5560206"/>
            <a:ext cx="8515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>
                <a:ln/>
                <a:solidFill>
                  <a:srgbClr val="90ACAC"/>
                </a:solidFill>
                <a:latin typeface="Arial"/>
                <a:cs typeface="Arial"/>
                <a:sym typeface="Arial"/>
                <a:rtl val="0"/>
              </a:rPr>
              <a:t>phagophore</a:t>
            </a:r>
          </a:p>
        </p:txBody>
      </p:sp>
      <p:sp>
        <p:nvSpPr>
          <p:cNvPr id="202" name="Forme libre 518">
            <a:extLst>
              <a:ext uri="{FF2B5EF4-FFF2-40B4-BE49-F238E27FC236}">
                <a16:creationId xmlns:a16="http://schemas.microsoft.com/office/drawing/2014/main" id="{7AD85B2D-B370-7F4B-1F43-C3D60263C3D0}"/>
              </a:ext>
            </a:extLst>
          </p:cNvPr>
          <p:cNvSpPr/>
          <p:nvPr/>
        </p:nvSpPr>
        <p:spPr>
          <a:xfrm>
            <a:off x="4028718" y="6008015"/>
            <a:ext cx="912230" cy="136991"/>
          </a:xfrm>
          <a:custGeom>
            <a:avLst/>
            <a:gdLst>
              <a:gd name="connsiteX0" fmla="*/ 0 w 912230"/>
              <a:gd name="connsiteY0" fmla="*/ 0 h 136991"/>
              <a:gd name="connsiteX1" fmla="*/ 912231 w 912230"/>
              <a:gd name="connsiteY1" fmla="*/ 0 h 136991"/>
              <a:gd name="connsiteX2" fmla="*/ 912231 w 912230"/>
              <a:gd name="connsiteY2" fmla="*/ 136992 h 136991"/>
              <a:gd name="connsiteX3" fmla="*/ 0 w 912230"/>
              <a:gd name="connsiteY3" fmla="*/ 136992 h 13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230" h="136991">
                <a:moveTo>
                  <a:pt x="0" y="0"/>
                </a:moveTo>
                <a:lnTo>
                  <a:pt x="912231" y="0"/>
                </a:lnTo>
                <a:lnTo>
                  <a:pt x="912231" y="136992"/>
                </a:lnTo>
                <a:lnTo>
                  <a:pt x="0" y="136992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ZoneTexte 519">
            <a:extLst>
              <a:ext uri="{FF2B5EF4-FFF2-40B4-BE49-F238E27FC236}">
                <a16:creationId xmlns:a16="http://schemas.microsoft.com/office/drawing/2014/main" id="{E0E7CB4E-D752-0ADF-5838-FEE205697E6F}"/>
              </a:ext>
            </a:extLst>
          </p:cNvPr>
          <p:cNvSpPr txBox="1"/>
          <p:nvPr/>
        </p:nvSpPr>
        <p:spPr>
          <a:xfrm>
            <a:off x="4039781" y="5941324"/>
            <a:ext cx="8579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>
                <a:ln/>
                <a:solidFill>
                  <a:srgbClr val="4A83C4"/>
                </a:solidFill>
                <a:latin typeface="Arial"/>
                <a:cs typeface="Arial"/>
                <a:sym typeface="Arial"/>
                <a:rtl val="0"/>
              </a:rPr>
              <a:t>omegasome</a:t>
            </a:r>
          </a:p>
        </p:txBody>
      </p:sp>
      <p:sp>
        <p:nvSpPr>
          <p:cNvPr id="204" name="Forme libre 520">
            <a:extLst>
              <a:ext uri="{FF2B5EF4-FFF2-40B4-BE49-F238E27FC236}">
                <a16:creationId xmlns:a16="http://schemas.microsoft.com/office/drawing/2014/main" id="{45C22AAF-F827-7F2E-0BE4-E83426E8FF97}"/>
              </a:ext>
            </a:extLst>
          </p:cNvPr>
          <p:cNvSpPr/>
          <p:nvPr/>
        </p:nvSpPr>
        <p:spPr>
          <a:xfrm>
            <a:off x="4046496" y="5368496"/>
            <a:ext cx="680031" cy="590724"/>
          </a:xfrm>
          <a:custGeom>
            <a:avLst/>
            <a:gdLst>
              <a:gd name="connsiteX0" fmla="*/ 680031 w 680031"/>
              <a:gd name="connsiteY0" fmla="*/ 430930 h 590724"/>
              <a:gd name="connsiteX1" fmla="*/ 586559 w 680031"/>
              <a:gd name="connsiteY1" fmla="*/ 556865 h 590724"/>
              <a:gd name="connsiteX2" fmla="*/ 418201 w 680031"/>
              <a:gd name="connsiteY2" fmla="*/ 587473 h 590724"/>
              <a:gd name="connsiteX3" fmla="*/ 210784 w 680031"/>
              <a:gd name="connsiteY3" fmla="*/ 480279 h 590724"/>
              <a:gd name="connsiteX4" fmla="*/ 61552 w 680031"/>
              <a:gd name="connsiteY4" fmla="*/ 263197 h 590724"/>
              <a:gd name="connsiteX5" fmla="*/ 0 w 680031"/>
              <a:gd name="connsiteY5" fmla="*/ 0 h 59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031" h="590724">
                <a:moveTo>
                  <a:pt x="680031" y="430930"/>
                </a:moveTo>
                <a:cubicBezTo>
                  <a:pt x="673297" y="452369"/>
                  <a:pt x="650400" y="515741"/>
                  <a:pt x="586559" y="556865"/>
                </a:cubicBezTo>
                <a:cubicBezTo>
                  <a:pt x="520967" y="599069"/>
                  <a:pt x="453489" y="591518"/>
                  <a:pt x="418201" y="587473"/>
                </a:cubicBezTo>
                <a:cubicBezTo>
                  <a:pt x="315570" y="576012"/>
                  <a:pt x="247553" y="515876"/>
                  <a:pt x="210784" y="480279"/>
                </a:cubicBezTo>
                <a:cubicBezTo>
                  <a:pt x="124316" y="396682"/>
                  <a:pt x="87546" y="332636"/>
                  <a:pt x="61552" y="263197"/>
                </a:cubicBezTo>
                <a:cubicBezTo>
                  <a:pt x="23436" y="161262"/>
                  <a:pt x="13873" y="68496"/>
                  <a:pt x="0" y="0"/>
                </a:cubicBezTo>
              </a:path>
            </a:pathLst>
          </a:custGeom>
          <a:noFill/>
          <a:ln w="53851" cap="rnd">
            <a:solidFill>
              <a:srgbClr val="4A83C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" name="Forme libre 521">
            <a:extLst>
              <a:ext uri="{FF2B5EF4-FFF2-40B4-BE49-F238E27FC236}">
                <a16:creationId xmlns:a16="http://schemas.microsoft.com/office/drawing/2014/main" id="{F4399BD0-EBA1-BE9F-2EDE-DB071CC84F6D}"/>
              </a:ext>
            </a:extLst>
          </p:cNvPr>
          <p:cNvSpPr/>
          <p:nvPr/>
        </p:nvSpPr>
        <p:spPr>
          <a:xfrm>
            <a:off x="2283049" y="5218426"/>
            <a:ext cx="432612" cy="433087"/>
          </a:xfrm>
          <a:custGeom>
            <a:avLst/>
            <a:gdLst>
              <a:gd name="connsiteX0" fmla="*/ 432612 w 432612"/>
              <a:gd name="connsiteY0" fmla="*/ 216544 h 433087"/>
              <a:gd name="connsiteX1" fmla="*/ 216306 w 432612"/>
              <a:gd name="connsiteY1" fmla="*/ 433088 h 433087"/>
              <a:gd name="connsiteX2" fmla="*/ 0 w 432612"/>
              <a:gd name="connsiteY2" fmla="*/ 216544 h 433087"/>
              <a:gd name="connsiteX3" fmla="*/ 216306 w 432612"/>
              <a:gd name="connsiteY3" fmla="*/ 0 h 433087"/>
              <a:gd name="connsiteX4" fmla="*/ 432612 w 432612"/>
              <a:gd name="connsiteY4" fmla="*/ 216544 h 43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612" h="433087">
                <a:moveTo>
                  <a:pt x="432612" y="216544"/>
                </a:moveTo>
                <a:cubicBezTo>
                  <a:pt x="432612" y="336138"/>
                  <a:pt x="335769" y="433088"/>
                  <a:pt x="216306" y="433088"/>
                </a:cubicBezTo>
                <a:cubicBezTo>
                  <a:pt x="96844" y="433088"/>
                  <a:pt x="0" y="336138"/>
                  <a:pt x="0" y="216544"/>
                </a:cubicBezTo>
                <a:cubicBezTo>
                  <a:pt x="0" y="96950"/>
                  <a:pt x="96844" y="0"/>
                  <a:pt x="216306" y="0"/>
                </a:cubicBezTo>
                <a:cubicBezTo>
                  <a:pt x="335769" y="0"/>
                  <a:pt x="432612" y="96950"/>
                  <a:pt x="432612" y="216544"/>
                </a:cubicBezTo>
                <a:close/>
              </a:path>
            </a:pathLst>
          </a:custGeom>
          <a:gradFill flip="none" rotWithShape="1">
            <a:gsLst>
              <a:gs pos="84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0097" cap="flat">
            <a:solidFill>
              <a:srgbClr val="BFA10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6" name="Graphique 2">
            <a:extLst>
              <a:ext uri="{FF2B5EF4-FFF2-40B4-BE49-F238E27FC236}">
                <a16:creationId xmlns:a16="http://schemas.microsoft.com/office/drawing/2014/main" id="{89E8B370-6B5A-286F-30A2-217F70E76E15}"/>
              </a:ext>
            </a:extLst>
          </p:cNvPr>
          <p:cNvGrpSpPr/>
          <p:nvPr/>
        </p:nvGrpSpPr>
        <p:grpSpPr>
          <a:xfrm>
            <a:off x="1474776" y="4370191"/>
            <a:ext cx="606682" cy="1037954"/>
            <a:chOff x="876619" y="4437059"/>
            <a:chExt cx="606682" cy="1037954"/>
          </a:xfrm>
        </p:grpSpPr>
        <p:sp>
          <p:nvSpPr>
            <p:cNvPr id="207" name="Forme libre 523">
              <a:extLst>
                <a:ext uri="{FF2B5EF4-FFF2-40B4-BE49-F238E27FC236}">
                  <a16:creationId xmlns:a16="http://schemas.microsoft.com/office/drawing/2014/main" id="{6F3CBB24-F8F6-4B7D-6297-18C3133BE42D}"/>
                </a:ext>
              </a:extLst>
            </p:cNvPr>
            <p:cNvSpPr/>
            <p:nvPr/>
          </p:nvSpPr>
          <p:spPr>
            <a:xfrm>
              <a:off x="876619" y="4437059"/>
              <a:ext cx="606682" cy="1037954"/>
            </a:xfrm>
            <a:custGeom>
              <a:avLst/>
              <a:gdLst>
                <a:gd name="connsiteX0" fmla="*/ 33692 w 606682"/>
                <a:gd name="connsiteY0" fmla="*/ 327775 h 1037954"/>
                <a:gd name="connsiteX1" fmla="*/ 21 w 606682"/>
                <a:gd name="connsiteY1" fmla="*/ 125254 h 1037954"/>
                <a:gd name="connsiteX2" fmla="*/ 963 w 606682"/>
                <a:gd name="connsiteY2" fmla="*/ 86152 h 1037954"/>
                <a:gd name="connsiteX3" fmla="*/ 56050 w 606682"/>
                <a:gd name="connsiteY3" fmla="*/ 9835 h 1037954"/>
                <a:gd name="connsiteX4" fmla="*/ 136458 w 606682"/>
                <a:gd name="connsiteY4" fmla="*/ 6060 h 1037954"/>
                <a:gd name="connsiteX5" fmla="*/ 188177 w 606682"/>
                <a:gd name="connsiteY5" fmla="*/ 53252 h 1037954"/>
                <a:gd name="connsiteX6" fmla="*/ 221176 w 606682"/>
                <a:gd name="connsiteY6" fmla="*/ 179053 h 1037954"/>
                <a:gd name="connsiteX7" fmla="*/ 232355 w 606682"/>
                <a:gd name="connsiteY7" fmla="*/ 238245 h 1037954"/>
                <a:gd name="connsiteX8" fmla="*/ 252288 w 606682"/>
                <a:gd name="connsiteY8" fmla="*/ 311864 h 1037954"/>
                <a:gd name="connsiteX9" fmla="*/ 358017 w 606682"/>
                <a:gd name="connsiteY9" fmla="*/ 535015 h 1037954"/>
                <a:gd name="connsiteX10" fmla="*/ 487720 w 606682"/>
                <a:gd name="connsiteY10" fmla="*/ 724457 h 1037954"/>
                <a:gd name="connsiteX11" fmla="*/ 590216 w 606682"/>
                <a:gd name="connsiteY11" fmla="*/ 887202 h 1037954"/>
                <a:gd name="connsiteX12" fmla="*/ 601530 w 606682"/>
                <a:gd name="connsiteY12" fmla="*/ 962978 h 1037954"/>
                <a:gd name="connsiteX13" fmla="*/ 520987 w 606682"/>
                <a:gd name="connsiteY13" fmla="*/ 1035789 h 1037954"/>
                <a:gd name="connsiteX14" fmla="*/ 440849 w 606682"/>
                <a:gd name="connsiteY14" fmla="*/ 999923 h 1037954"/>
                <a:gd name="connsiteX15" fmla="*/ 397749 w 606682"/>
                <a:gd name="connsiteY15" fmla="*/ 933315 h 1037954"/>
                <a:gd name="connsiteX16" fmla="*/ 288788 w 606682"/>
                <a:gd name="connsiteY16" fmla="*/ 784998 h 1037954"/>
                <a:gd name="connsiteX17" fmla="*/ 191679 w 606682"/>
                <a:gd name="connsiteY17" fmla="*/ 650433 h 1037954"/>
                <a:gd name="connsiteX18" fmla="*/ 158008 w 606682"/>
                <a:gd name="connsiteY18" fmla="*/ 578701 h 1037954"/>
                <a:gd name="connsiteX19" fmla="*/ 83930 w 606682"/>
                <a:gd name="connsiteY19" fmla="*/ 432676 h 1037954"/>
                <a:gd name="connsiteX20" fmla="*/ 33692 w 606682"/>
                <a:gd name="connsiteY20" fmla="*/ 327775 h 1037954"/>
                <a:gd name="connsiteX21" fmla="*/ 590351 w 606682"/>
                <a:gd name="connsiteY21" fmla="*/ 949360 h 1037954"/>
                <a:gd name="connsiteX22" fmla="*/ 551561 w 606682"/>
                <a:gd name="connsiteY22" fmla="*/ 959203 h 1037954"/>
                <a:gd name="connsiteX23" fmla="*/ 540517 w 606682"/>
                <a:gd name="connsiteY23" fmla="*/ 954214 h 1037954"/>
                <a:gd name="connsiteX24" fmla="*/ 546982 w 606682"/>
                <a:gd name="connsiteY24" fmla="*/ 945046 h 1037954"/>
                <a:gd name="connsiteX25" fmla="*/ 579441 w 606682"/>
                <a:gd name="connsiteY25" fmla="*/ 935607 h 1037954"/>
                <a:gd name="connsiteX26" fmla="*/ 588465 w 606682"/>
                <a:gd name="connsiteY26" fmla="*/ 920641 h 1037954"/>
                <a:gd name="connsiteX27" fmla="*/ 584155 w 606682"/>
                <a:gd name="connsiteY27" fmla="*/ 908640 h 1037954"/>
                <a:gd name="connsiteX28" fmla="*/ 547116 w 606682"/>
                <a:gd name="connsiteY28" fmla="*/ 842167 h 1037954"/>
                <a:gd name="connsiteX29" fmla="*/ 534321 w 606682"/>
                <a:gd name="connsiteY29" fmla="*/ 840549 h 1037954"/>
                <a:gd name="connsiteX30" fmla="*/ 490144 w 606682"/>
                <a:gd name="connsiteY30" fmla="*/ 879920 h 1037954"/>
                <a:gd name="connsiteX31" fmla="*/ 479100 w 606682"/>
                <a:gd name="connsiteY31" fmla="*/ 879516 h 1037954"/>
                <a:gd name="connsiteX32" fmla="*/ 480312 w 606682"/>
                <a:gd name="connsiteY32" fmla="*/ 868325 h 1037954"/>
                <a:gd name="connsiteX33" fmla="*/ 484487 w 606682"/>
                <a:gd name="connsiteY33" fmla="*/ 865089 h 1037954"/>
                <a:gd name="connsiteX34" fmla="*/ 528260 w 606682"/>
                <a:gd name="connsiteY34" fmla="*/ 825313 h 1037954"/>
                <a:gd name="connsiteX35" fmla="*/ 529203 w 606682"/>
                <a:gd name="connsiteY35" fmla="*/ 814121 h 1037954"/>
                <a:gd name="connsiteX36" fmla="*/ 466170 w 606682"/>
                <a:gd name="connsiteY36" fmla="*/ 720142 h 1037954"/>
                <a:gd name="connsiteX37" fmla="*/ 451220 w 606682"/>
                <a:gd name="connsiteY37" fmla="*/ 720681 h 1037954"/>
                <a:gd name="connsiteX38" fmla="*/ 416067 w 606682"/>
                <a:gd name="connsiteY38" fmla="*/ 759649 h 1037954"/>
                <a:gd name="connsiteX39" fmla="*/ 403810 w 606682"/>
                <a:gd name="connsiteY39" fmla="*/ 759109 h 1037954"/>
                <a:gd name="connsiteX40" fmla="*/ 406100 w 606682"/>
                <a:gd name="connsiteY40" fmla="*/ 748188 h 1037954"/>
                <a:gd name="connsiteX41" fmla="*/ 447853 w 606682"/>
                <a:gd name="connsiteY41" fmla="*/ 700052 h 1037954"/>
                <a:gd name="connsiteX42" fmla="*/ 447449 w 606682"/>
                <a:gd name="connsiteY42" fmla="*/ 693445 h 1037954"/>
                <a:gd name="connsiteX43" fmla="*/ 386166 w 606682"/>
                <a:gd name="connsiteY43" fmla="*/ 605938 h 1037954"/>
                <a:gd name="connsiteX44" fmla="*/ 378893 w 606682"/>
                <a:gd name="connsiteY44" fmla="*/ 604589 h 1037954"/>
                <a:gd name="connsiteX45" fmla="*/ 325961 w 606682"/>
                <a:gd name="connsiteY45" fmla="*/ 639376 h 1037954"/>
                <a:gd name="connsiteX46" fmla="*/ 314917 w 606682"/>
                <a:gd name="connsiteY46" fmla="*/ 638298 h 1037954"/>
                <a:gd name="connsiteX47" fmla="*/ 316399 w 606682"/>
                <a:gd name="connsiteY47" fmla="*/ 628050 h 1037954"/>
                <a:gd name="connsiteX48" fmla="*/ 322190 w 606682"/>
                <a:gd name="connsiteY48" fmla="*/ 623466 h 1037954"/>
                <a:gd name="connsiteX49" fmla="*/ 369330 w 606682"/>
                <a:gd name="connsiteY49" fmla="*/ 593263 h 1037954"/>
                <a:gd name="connsiteX50" fmla="*/ 371755 w 606682"/>
                <a:gd name="connsiteY50" fmla="*/ 583960 h 1037954"/>
                <a:gd name="connsiteX51" fmla="*/ 338083 w 606682"/>
                <a:gd name="connsiteY51" fmla="*/ 531374 h 1037954"/>
                <a:gd name="connsiteX52" fmla="*/ 325827 w 606682"/>
                <a:gd name="connsiteY52" fmla="*/ 528947 h 1037954"/>
                <a:gd name="connsiteX53" fmla="*/ 298216 w 606682"/>
                <a:gd name="connsiteY53" fmla="*/ 546610 h 1037954"/>
                <a:gd name="connsiteX54" fmla="*/ 285556 w 606682"/>
                <a:gd name="connsiteY54" fmla="*/ 546476 h 1037954"/>
                <a:gd name="connsiteX55" fmla="*/ 289596 w 606682"/>
                <a:gd name="connsiteY55" fmla="*/ 534071 h 1037954"/>
                <a:gd name="connsiteX56" fmla="*/ 319901 w 606682"/>
                <a:gd name="connsiteY56" fmla="*/ 514925 h 1037954"/>
                <a:gd name="connsiteX57" fmla="*/ 322864 w 606682"/>
                <a:gd name="connsiteY57" fmla="*/ 505756 h 1037954"/>
                <a:gd name="connsiteX58" fmla="*/ 274511 w 606682"/>
                <a:gd name="connsiteY58" fmla="*/ 412990 h 1037954"/>
                <a:gd name="connsiteX59" fmla="*/ 266700 w 606682"/>
                <a:gd name="connsiteY59" fmla="*/ 410563 h 1037954"/>
                <a:gd name="connsiteX60" fmla="*/ 232893 w 606682"/>
                <a:gd name="connsiteY60" fmla="*/ 430114 h 1037954"/>
                <a:gd name="connsiteX61" fmla="*/ 219425 w 606682"/>
                <a:gd name="connsiteY61" fmla="*/ 429574 h 1037954"/>
                <a:gd name="connsiteX62" fmla="*/ 225082 w 606682"/>
                <a:gd name="connsiteY62" fmla="*/ 416900 h 1037954"/>
                <a:gd name="connsiteX63" fmla="*/ 257272 w 606682"/>
                <a:gd name="connsiteY63" fmla="*/ 398832 h 1037954"/>
                <a:gd name="connsiteX64" fmla="*/ 263063 w 606682"/>
                <a:gd name="connsiteY64" fmla="*/ 384809 h 1037954"/>
                <a:gd name="connsiteX65" fmla="*/ 231950 w 606682"/>
                <a:gd name="connsiteY65" fmla="*/ 292583 h 1037954"/>
                <a:gd name="connsiteX66" fmla="*/ 219963 w 606682"/>
                <a:gd name="connsiteY66" fmla="*/ 285032 h 1037954"/>
                <a:gd name="connsiteX67" fmla="*/ 169456 w 606682"/>
                <a:gd name="connsiteY67" fmla="*/ 289077 h 1037954"/>
                <a:gd name="connsiteX68" fmla="*/ 158951 w 606682"/>
                <a:gd name="connsiteY68" fmla="*/ 280178 h 1037954"/>
                <a:gd name="connsiteX69" fmla="*/ 169052 w 606682"/>
                <a:gd name="connsiteY69" fmla="*/ 273706 h 1037954"/>
                <a:gd name="connsiteX70" fmla="*/ 216461 w 606682"/>
                <a:gd name="connsiteY70" fmla="*/ 270605 h 1037954"/>
                <a:gd name="connsiteX71" fmla="*/ 223331 w 606682"/>
                <a:gd name="connsiteY71" fmla="*/ 261167 h 1037954"/>
                <a:gd name="connsiteX72" fmla="*/ 207303 w 606682"/>
                <a:gd name="connsiteY72" fmla="*/ 185659 h 1037954"/>
                <a:gd name="connsiteX73" fmla="*/ 200165 w 606682"/>
                <a:gd name="connsiteY73" fmla="*/ 180671 h 1037954"/>
                <a:gd name="connsiteX74" fmla="*/ 183733 w 606682"/>
                <a:gd name="connsiteY74" fmla="*/ 184581 h 1037954"/>
                <a:gd name="connsiteX75" fmla="*/ 140364 w 606682"/>
                <a:gd name="connsiteY75" fmla="*/ 198469 h 1037954"/>
                <a:gd name="connsiteX76" fmla="*/ 128377 w 606682"/>
                <a:gd name="connsiteY76" fmla="*/ 193210 h 1037954"/>
                <a:gd name="connsiteX77" fmla="*/ 135380 w 606682"/>
                <a:gd name="connsiteY77" fmla="*/ 184446 h 1037954"/>
                <a:gd name="connsiteX78" fmla="*/ 196124 w 606682"/>
                <a:gd name="connsiteY78" fmla="*/ 165839 h 1037954"/>
                <a:gd name="connsiteX79" fmla="*/ 202050 w 606682"/>
                <a:gd name="connsiteY79" fmla="*/ 155996 h 1037954"/>
                <a:gd name="connsiteX80" fmla="*/ 179558 w 606682"/>
                <a:gd name="connsiteY80" fmla="*/ 72399 h 1037954"/>
                <a:gd name="connsiteX81" fmla="*/ 131879 w 606682"/>
                <a:gd name="connsiteY81" fmla="*/ 22510 h 1037954"/>
                <a:gd name="connsiteX82" fmla="*/ 17126 w 606682"/>
                <a:gd name="connsiteY82" fmla="*/ 100984 h 1037954"/>
                <a:gd name="connsiteX83" fmla="*/ 83122 w 606682"/>
                <a:gd name="connsiteY83" fmla="*/ 93298 h 1037954"/>
                <a:gd name="connsiteX84" fmla="*/ 93897 w 606682"/>
                <a:gd name="connsiteY84" fmla="*/ 98826 h 1037954"/>
                <a:gd name="connsiteX85" fmla="*/ 85681 w 606682"/>
                <a:gd name="connsiteY85" fmla="*/ 108939 h 1037954"/>
                <a:gd name="connsiteX86" fmla="*/ 26823 w 606682"/>
                <a:gd name="connsiteY86" fmla="*/ 114332 h 1037954"/>
                <a:gd name="connsiteX87" fmla="*/ 15375 w 606682"/>
                <a:gd name="connsiteY87" fmla="*/ 127141 h 1037954"/>
                <a:gd name="connsiteX88" fmla="*/ 25611 w 606682"/>
                <a:gd name="connsiteY88" fmla="*/ 241885 h 1037954"/>
                <a:gd name="connsiteX89" fmla="*/ 35039 w 606682"/>
                <a:gd name="connsiteY89" fmla="*/ 247279 h 1037954"/>
                <a:gd name="connsiteX90" fmla="*/ 72617 w 606682"/>
                <a:gd name="connsiteY90" fmla="*/ 236492 h 1037954"/>
                <a:gd name="connsiteX91" fmla="*/ 85412 w 606682"/>
                <a:gd name="connsiteY91" fmla="*/ 240941 h 1037954"/>
                <a:gd name="connsiteX92" fmla="*/ 76388 w 606682"/>
                <a:gd name="connsiteY92" fmla="*/ 251189 h 1037954"/>
                <a:gd name="connsiteX93" fmla="*/ 40696 w 606682"/>
                <a:gd name="connsiteY93" fmla="*/ 260897 h 1037954"/>
                <a:gd name="connsiteX94" fmla="*/ 33423 w 606682"/>
                <a:gd name="connsiteY94" fmla="*/ 274111 h 1037954"/>
                <a:gd name="connsiteX95" fmla="*/ 38810 w 606682"/>
                <a:gd name="connsiteY95" fmla="*/ 293392 h 1037954"/>
                <a:gd name="connsiteX96" fmla="*/ 53626 w 606682"/>
                <a:gd name="connsiteY96" fmla="*/ 336404 h 1037954"/>
                <a:gd name="connsiteX97" fmla="*/ 64401 w 606682"/>
                <a:gd name="connsiteY97" fmla="*/ 339640 h 1037954"/>
                <a:gd name="connsiteX98" fmla="*/ 94301 w 606682"/>
                <a:gd name="connsiteY98" fmla="*/ 321707 h 1037954"/>
                <a:gd name="connsiteX99" fmla="*/ 107635 w 606682"/>
                <a:gd name="connsiteY99" fmla="*/ 321707 h 1037954"/>
                <a:gd name="connsiteX100" fmla="*/ 103594 w 606682"/>
                <a:gd name="connsiteY100" fmla="*/ 333977 h 1037954"/>
                <a:gd name="connsiteX101" fmla="*/ 67903 w 606682"/>
                <a:gd name="connsiteY101" fmla="*/ 354337 h 1037954"/>
                <a:gd name="connsiteX102" fmla="*/ 64535 w 606682"/>
                <a:gd name="connsiteY102" fmla="*/ 362831 h 1037954"/>
                <a:gd name="connsiteX103" fmla="*/ 86220 w 606682"/>
                <a:gd name="connsiteY103" fmla="*/ 405169 h 1037954"/>
                <a:gd name="connsiteX104" fmla="*/ 105749 w 606682"/>
                <a:gd name="connsiteY104" fmla="*/ 410967 h 1037954"/>
                <a:gd name="connsiteX105" fmla="*/ 144135 w 606682"/>
                <a:gd name="connsiteY105" fmla="*/ 386697 h 1037954"/>
                <a:gd name="connsiteX106" fmla="*/ 169052 w 606682"/>
                <a:gd name="connsiteY106" fmla="*/ 370787 h 1037954"/>
                <a:gd name="connsiteX107" fmla="*/ 182251 w 606682"/>
                <a:gd name="connsiteY107" fmla="*/ 372135 h 1037954"/>
                <a:gd name="connsiteX108" fmla="*/ 177133 w 606682"/>
                <a:gd name="connsiteY108" fmla="*/ 383866 h 1037954"/>
                <a:gd name="connsiteX109" fmla="*/ 169725 w 606682"/>
                <a:gd name="connsiteY109" fmla="*/ 388046 h 1037954"/>
                <a:gd name="connsiteX110" fmla="*/ 104941 w 606682"/>
                <a:gd name="connsiteY110" fmla="*/ 427687 h 1037954"/>
                <a:gd name="connsiteX111" fmla="*/ 103998 w 606682"/>
                <a:gd name="connsiteY111" fmla="*/ 436451 h 1037954"/>
                <a:gd name="connsiteX112" fmla="*/ 154102 w 606682"/>
                <a:gd name="connsiteY112" fmla="*/ 530700 h 1037954"/>
                <a:gd name="connsiteX113" fmla="*/ 164877 w 606682"/>
                <a:gd name="connsiteY113" fmla="*/ 547554 h 1037954"/>
                <a:gd name="connsiteX114" fmla="*/ 183733 w 606682"/>
                <a:gd name="connsiteY114" fmla="*/ 536633 h 1037954"/>
                <a:gd name="connsiteX115" fmla="*/ 221580 w 606682"/>
                <a:gd name="connsiteY115" fmla="*/ 502789 h 1037954"/>
                <a:gd name="connsiteX116" fmla="*/ 232759 w 606682"/>
                <a:gd name="connsiteY116" fmla="*/ 501846 h 1037954"/>
                <a:gd name="connsiteX117" fmla="*/ 232759 w 606682"/>
                <a:gd name="connsiteY117" fmla="*/ 512902 h 1037954"/>
                <a:gd name="connsiteX118" fmla="*/ 174170 w 606682"/>
                <a:gd name="connsiteY118" fmla="*/ 559015 h 1037954"/>
                <a:gd name="connsiteX119" fmla="*/ 170264 w 606682"/>
                <a:gd name="connsiteY119" fmla="*/ 569263 h 1037954"/>
                <a:gd name="connsiteX120" fmla="*/ 185214 w 606682"/>
                <a:gd name="connsiteY120" fmla="*/ 601892 h 1037954"/>
                <a:gd name="connsiteX121" fmla="*/ 268585 w 606682"/>
                <a:gd name="connsiteY121" fmla="*/ 735244 h 1037954"/>
                <a:gd name="connsiteX122" fmla="*/ 279225 w 606682"/>
                <a:gd name="connsiteY122" fmla="*/ 736322 h 1037954"/>
                <a:gd name="connsiteX123" fmla="*/ 332157 w 606682"/>
                <a:gd name="connsiteY123" fmla="*/ 701400 h 1037954"/>
                <a:gd name="connsiteX124" fmla="*/ 346030 w 606682"/>
                <a:gd name="connsiteY124" fmla="*/ 702479 h 1037954"/>
                <a:gd name="connsiteX125" fmla="*/ 339565 w 606682"/>
                <a:gd name="connsiteY125" fmla="*/ 714614 h 1037954"/>
                <a:gd name="connsiteX126" fmla="*/ 288115 w 606682"/>
                <a:gd name="connsiteY126" fmla="*/ 747918 h 1037954"/>
                <a:gd name="connsiteX127" fmla="*/ 286498 w 606682"/>
                <a:gd name="connsiteY127" fmla="*/ 757761 h 1037954"/>
                <a:gd name="connsiteX128" fmla="*/ 351821 w 606682"/>
                <a:gd name="connsiteY128" fmla="*/ 839740 h 1037954"/>
                <a:gd name="connsiteX129" fmla="*/ 363000 w 606682"/>
                <a:gd name="connsiteY129" fmla="*/ 841358 h 1037954"/>
                <a:gd name="connsiteX130" fmla="*/ 423878 w 606682"/>
                <a:gd name="connsiteY130" fmla="*/ 799290 h 1037954"/>
                <a:gd name="connsiteX131" fmla="*/ 437617 w 606682"/>
                <a:gd name="connsiteY131" fmla="*/ 798750 h 1037954"/>
                <a:gd name="connsiteX132" fmla="*/ 433172 w 606682"/>
                <a:gd name="connsiteY132" fmla="*/ 811020 h 1037954"/>
                <a:gd name="connsiteX133" fmla="*/ 388456 w 606682"/>
                <a:gd name="connsiteY133" fmla="*/ 843111 h 1037954"/>
                <a:gd name="connsiteX134" fmla="*/ 368522 w 606682"/>
                <a:gd name="connsiteY134" fmla="*/ 857538 h 1037954"/>
                <a:gd name="connsiteX135" fmla="*/ 381048 w 606682"/>
                <a:gd name="connsiteY135" fmla="*/ 879381 h 1037954"/>
                <a:gd name="connsiteX136" fmla="*/ 438021 w 606682"/>
                <a:gd name="connsiteY136" fmla="*/ 969720 h 1037954"/>
                <a:gd name="connsiteX137" fmla="*/ 455126 w 606682"/>
                <a:gd name="connsiteY137" fmla="*/ 972956 h 1037954"/>
                <a:gd name="connsiteX138" fmla="*/ 492030 w 606682"/>
                <a:gd name="connsiteY138" fmla="*/ 941270 h 1037954"/>
                <a:gd name="connsiteX139" fmla="*/ 506441 w 606682"/>
                <a:gd name="connsiteY139" fmla="*/ 937495 h 1037954"/>
                <a:gd name="connsiteX140" fmla="*/ 503074 w 606682"/>
                <a:gd name="connsiteY140" fmla="*/ 951787 h 1037954"/>
                <a:gd name="connsiteX141" fmla="*/ 460917 w 606682"/>
                <a:gd name="connsiteY141" fmla="*/ 987114 h 1037954"/>
                <a:gd name="connsiteX142" fmla="*/ 457819 w 606682"/>
                <a:gd name="connsiteY142" fmla="*/ 996417 h 1037954"/>
                <a:gd name="connsiteX143" fmla="*/ 488393 w 606682"/>
                <a:gd name="connsiteY143" fmla="*/ 1018530 h 1037954"/>
                <a:gd name="connsiteX144" fmla="*/ 550214 w 606682"/>
                <a:gd name="connsiteY144" fmla="*/ 1003699 h 1037954"/>
                <a:gd name="connsiteX145" fmla="*/ 590351 w 606682"/>
                <a:gd name="connsiteY145" fmla="*/ 949360 h 103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06682" h="1037954">
                  <a:moveTo>
                    <a:pt x="33692" y="327775"/>
                  </a:moveTo>
                  <a:cubicBezTo>
                    <a:pt x="9449" y="254559"/>
                    <a:pt x="-518" y="190648"/>
                    <a:pt x="21" y="125254"/>
                  </a:cubicBezTo>
                  <a:cubicBezTo>
                    <a:pt x="155" y="112175"/>
                    <a:pt x="694" y="99231"/>
                    <a:pt x="963" y="86152"/>
                  </a:cubicBezTo>
                  <a:cubicBezTo>
                    <a:pt x="1368" y="53118"/>
                    <a:pt x="25072" y="22105"/>
                    <a:pt x="56050" y="9835"/>
                  </a:cubicBezTo>
                  <a:cubicBezTo>
                    <a:pt x="82583" y="-816"/>
                    <a:pt x="108982" y="-3917"/>
                    <a:pt x="136458" y="6060"/>
                  </a:cubicBezTo>
                  <a:cubicBezTo>
                    <a:pt x="160432" y="14690"/>
                    <a:pt x="176729" y="30870"/>
                    <a:pt x="188177" y="53252"/>
                  </a:cubicBezTo>
                  <a:cubicBezTo>
                    <a:pt x="208380" y="92893"/>
                    <a:pt x="219155" y="134692"/>
                    <a:pt x="221176" y="179053"/>
                  </a:cubicBezTo>
                  <a:cubicBezTo>
                    <a:pt x="222118" y="199143"/>
                    <a:pt x="227775" y="218694"/>
                    <a:pt x="232355" y="238245"/>
                  </a:cubicBezTo>
                  <a:cubicBezTo>
                    <a:pt x="238146" y="263054"/>
                    <a:pt x="244611" y="287594"/>
                    <a:pt x="252288" y="311864"/>
                  </a:cubicBezTo>
                  <a:cubicBezTo>
                    <a:pt x="277609" y="390877"/>
                    <a:pt x="313570" y="464901"/>
                    <a:pt x="358017" y="535015"/>
                  </a:cubicBezTo>
                  <a:cubicBezTo>
                    <a:pt x="398961" y="599735"/>
                    <a:pt x="444216" y="661489"/>
                    <a:pt x="487720" y="724457"/>
                  </a:cubicBezTo>
                  <a:cubicBezTo>
                    <a:pt x="524220" y="777312"/>
                    <a:pt x="560450" y="830302"/>
                    <a:pt x="590216" y="887202"/>
                  </a:cubicBezTo>
                  <a:cubicBezTo>
                    <a:pt x="602742" y="911067"/>
                    <a:pt x="613382" y="936281"/>
                    <a:pt x="601530" y="962978"/>
                  </a:cubicBezTo>
                  <a:cubicBezTo>
                    <a:pt x="585637" y="998709"/>
                    <a:pt x="559373" y="1025946"/>
                    <a:pt x="520987" y="1035789"/>
                  </a:cubicBezTo>
                  <a:cubicBezTo>
                    <a:pt x="486642" y="1044553"/>
                    <a:pt x="461456" y="1025542"/>
                    <a:pt x="440849" y="999923"/>
                  </a:cubicBezTo>
                  <a:cubicBezTo>
                    <a:pt x="424283" y="979159"/>
                    <a:pt x="411757" y="955832"/>
                    <a:pt x="397749" y="933315"/>
                  </a:cubicBezTo>
                  <a:cubicBezTo>
                    <a:pt x="365290" y="880999"/>
                    <a:pt x="327847" y="832459"/>
                    <a:pt x="288788" y="784998"/>
                  </a:cubicBezTo>
                  <a:cubicBezTo>
                    <a:pt x="253635" y="742255"/>
                    <a:pt x="218886" y="698973"/>
                    <a:pt x="191679" y="650433"/>
                  </a:cubicBezTo>
                  <a:cubicBezTo>
                    <a:pt x="178749" y="627376"/>
                    <a:pt x="167840" y="603106"/>
                    <a:pt x="158008" y="578701"/>
                  </a:cubicBezTo>
                  <a:cubicBezTo>
                    <a:pt x="137535" y="527869"/>
                    <a:pt x="111810" y="479733"/>
                    <a:pt x="83930" y="432676"/>
                  </a:cubicBezTo>
                  <a:cubicBezTo>
                    <a:pt x="61976" y="395731"/>
                    <a:pt x="43928" y="357168"/>
                    <a:pt x="33692" y="327775"/>
                  </a:cubicBezTo>
                  <a:close/>
                  <a:moveTo>
                    <a:pt x="590351" y="949360"/>
                  </a:moveTo>
                  <a:cubicBezTo>
                    <a:pt x="575939" y="952192"/>
                    <a:pt x="563548" y="955023"/>
                    <a:pt x="551561" y="959203"/>
                  </a:cubicBezTo>
                  <a:cubicBezTo>
                    <a:pt x="546174" y="961091"/>
                    <a:pt x="541998" y="959068"/>
                    <a:pt x="540517" y="954214"/>
                  </a:cubicBezTo>
                  <a:cubicBezTo>
                    <a:pt x="538900" y="949360"/>
                    <a:pt x="542402" y="946259"/>
                    <a:pt x="546982" y="945046"/>
                  </a:cubicBezTo>
                  <a:cubicBezTo>
                    <a:pt x="557891" y="941944"/>
                    <a:pt x="568262" y="937360"/>
                    <a:pt x="579441" y="935607"/>
                  </a:cubicBezTo>
                  <a:cubicBezTo>
                    <a:pt x="590485" y="933854"/>
                    <a:pt x="591832" y="931697"/>
                    <a:pt x="588465" y="920641"/>
                  </a:cubicBezTo>
                  <a:cubicBezTo>
                    <a:pt x="587253" y="916595"/>
                    <a:pt x="586041" y="912416"/>
                    <a:pt x="584155" y="908640"/>
                  </a:cubicBezTo>
                  <a:cubicBezTo>
                    <a:pt x="572841" y="885853"/>
                    <a:pt x="560316" y="863875"/>
                    <a:pt x="547116" y="842167"/>
                  </a:cubicBezTo>
                  <a:cubicBezTo>
                    <a:pt x="542941" y="835425"/>
                    <a:pt x="540921" y="832594"/>
                    <a:pt x="534321" y="840549"/>
                  </a:cubicBezTo>
                  <a:cubicBezTo>
                    <a:pt x="521661" y="855785"/>
                    <a:pt x="506172" y="868190"/>
                    <a:pt x="490144" y="879920"/>
                  </a:cubicBezTo>
                  <a:cubicBezTo>
                    <a:pt x="486238" y="882887"/>
                    <a:pt x="482467" y="883966"/>
                    <a:pt x="479100" y="879516"/>
                  </a:cubicBezTo>
                  <a:cubicBezTo>
                    <a:pt x="476137" y="875606"/>
                    <a:pt x="476271" y="871696"/>
                    <a:pt x="480312" y="868325"/>
                  </a:cubicBezTo>
                  <a:cubicBezTo>
                    <a:pt x="481659" y="867246"/>
                    <a:pt x="483006" y="866033"/>
                    <a:pt x="484487" y="865089"/>
                  </a:cubicBezTo>
                  <a:cubicBezTo>
                    <a:pt x="500650" y="853493"/>
                    <a:pt x="514792" y="839875"/>
                    <a:pt x="528260" y="825313"/>
                  </a:cubicBezTo>
                  <a:cubicBezTo>
                    <a:pt x="532301" y="820863"/>
                    <a:pt x="532166" y="818841"/>
                    <a:pt x="529203" y="814121"/>
                  </a:cubicBezTo>
                  <a:cubicBezTo>
                    <a:pt x="509000" y="782166"/>
                    <a:pt x="487720" y="751019"/>
                    <a:pt x="466170" y="720142"/>
                  </a:cubicBezTo>
                  <a:cubicBezTo>
                    <a:pt x="458224" y="708681"/>
                    <a:pt x="458224" y="708411"/>
                    <a:pt x="451220" y="720681"/>
                  </a:cubicBezTo>
                  <a:cubicBezTo>
                    <a:pt x="442330" y="736322"/>
                    <a:pt x="431017" y="749536"/>
                    <a:pt x="416067" y="759649"/>
                  </a:cubicBezTo>
                  <a:cubicBezTo>
                    <a:pt x="411622" y="762615"/>
                    <a:pt x="407312" y="763289"/>
                    <a:pt x="403810" y="759109"/>
                  </a:cubicBezTo>
                  <a:cubicBezTo>
                    <a:pt x="400174" y="754929"/>
                    <a:pt x="402463" y="750345"/>
                    <a:pt x="406100" y="748188"/>
                  </a:cubicBezTo>
                  <a:cubicBezTo>
                    <a:pt x="425629" y="736862"/>
                    <a:pt x="434115" y="716232"/>
                    <a:pt x="447853" y="700052"/>
                  </a:cubicBezTo>
                  <a:cubicBezTo>
                    <a:pt x="450142" y="697355"/>
                    <a:pt x="448930" y="695467"/>
                    <a:pt x="447449" y="693445"/>
                  </a:cubicBezTo>
                  <a:cubicBezTo>
                    <a:pt x="426976" y="664186"/>
                    <a:pt x="406504" y="635062"/>
                    <a:pt x="386166" y="605938"/>
                  </a:cubicBezTo>
                  <a:cubicBezTo>
                    <a:pt x="384011" y="602836"/>
                    <a:pt x="382799" y="602027"/>
                    <a:pt x="378893" y="604589"/>
                  </a:cubicBezTo>
                  <a:cubicBezTo>
                    <a:pt x="361384" y="616455"/>
                    <a:pt x="343471" y="627646"/>
                    <a:pt x="325961" y="639376"/>
                  </a:cubicBezTo>
                  <a:cubicBezTo>
                    <a:pt x="321382" y="642478"/>
                    <a:pt x="318284" y="641938"/>
                    <a:pt x="314917" y="638298"/>
                  </a:cubicBezTo>
                  <a:cubicBezTo>
                    <a:pt x="311281" y="634388"/>
                    <a:pt x="313705" y="631017"/>
                    <a:pt x="316399" y="628050"/>
                  </a:cubicBezTo>
                  <a:cubicBezTo>
                    <a:pt x="318015" y="626297"/>
                    <a:pt x="320170" y="624949"/>
                    <a:pt x="322190" y="623466"/>
                  </a:cubicBezTo>
                  <a:cubicBezTo>
                    <a:pt x="337140" y="612275"/>
                    <a:pt x="353168" y="602567"/>
                    <a:pt x="369330" y="593263"/>
                  </a:cubicBezTo>
                  <a:cubicBezTo>
                    <a:pt x="374179" y="590566"/>
                    <a:pt x="375122" y="588949"/>
                    <a:pt x="371755" y="583960"/>
                  </a:cubicBezTo>
                  <a:cubicBezTo>
                    <a:pt x="360172" y="566701"/>
                    <a:pt x="349128" y="549038"/>
                    <a:pt x="338083" y="531374"/>
                  </a:cubicBezTo>
                  <a:cubicBezTo>
                    <a:pt x="334581" y="525711"/>
                    <a:pt x="330676" y="525846"/>
                    <a:pt x="325827" y="528947"/>
                  </a:cubicBezTo>
                  <a:cubicBezTo>
                    <a:pt x="316668" y="534880"/>
                    <a:pt x="307240" y="540408"/>
                    <a:pt x="298216" y="546610"/>
                  </a:cubicBezTo>
                  <a:cubicBezTo>
                    <a:pt x="293502" y="549847"/>
                    <a:pt x="289327" y="551734"/>
                    <a:pt x="285556" y="546476"/>
                  </a:cubicBezTo>
                  <a:cubicBezTo>
                    <a:pt x="281650" y="541082"/>
                    <a:pt x="285421" y="537307"/>
                    <a:pt x="289596" y="534071"/>
                  </a:cubicBezTo>
                  <a:cubicBezTo>
                    <a:pt x="299159" y="526790"/>
                    <a:pt x="309260" y="520318"/>
                    <a:pt x="319901" y="514925"/>
                  </a:cubicBezTo>
                  <a:cubicBezTo>
                    <a:pt x="324615" y="512497"/>
                    <a:pt x="325288" y="509801"/>
                    <a:pt x="322864" y="505756"/>
                  </a:cubicBezTo>
                  <a:cubicBezTo>
                    <a:pt x="304816" y="475822"/>
                    <a:pt x="289058" y="444811"/>
                    <a:pt x="274511" y="412990"/>
                  </a:cubicBezTo>
                  <a:cubicBezTo>
                    <a:pt x="272626" y="408675"/>
                    <a:pt x="270875" y="407866"/>
                    <a:pt x="266700" y="410563"/>
                  </a:cubicBezTo>
                  <a:cubicBezTo>
                    <a:pt x="255521" y="417304"/>
                    <a:pt x="244072" y="423372"/>
                    <a:pt x="232893" y="430114"/>
                  </a:cubicBezTo>
                  <a:cubicBezTo>
                    <a:pt x="227910" y="433080"/>
                    <a:pt x="223196" y="435912"/>
                    <a:pt x="219425" y="429574"/>
                  </a:cubicBezTo>
                  <a:cubicBezTo>
                    <a:pt x="215788" y="423372"/>
                    <a:pt x="220233" y="419731"/>
                    <a:pt x="225082" y="416900"/>
                  </a:cubicBezTo>
                  <a:cubicBezTo>
                    <a:pt x="235722" y="410698"/>
                    <a:pt x="246497" y="404765"/>
                    <a:pt x="257272" y="398832"/>
                  </a:cubicBezTo>
                  <a:cubicBezTo>
                    <a:pt x="263063" y="395596"/>
                    <a:pt x="265757" y="392495"/>
                    <a:pt x="263063" y="384809"/>
                  </a:cubicBezTo>
                  <a:cubicBezTo>
                    <a:pt x="251884" y="354337"/>
                    <a:pt x="238550" y="324538"/>
                    <a:pt x="231950" y="292583"/>
                  </a:cubicBezTo>
                  <a:cubicBezTo>
                    <a:pt x="230469" y="285302"/>
                    <a:pt x="226563" y="283954"/>
                    <a:pt x="219963" y="285032"/>
                  </a:cubicBezTo>
                  <a:cubicBezTo>
                    <a:pt x="203262" y="287864"/>
                    <a:pt x="186292" y="288673"/>
                    <a:pt x="169456" y="289077"/>
                  </a:cubicBezTo>
                  <a:cubicBezTo>
                    <a:pt x="163395" y="289212"/>
                    <a:pt x="158681" y="286920"/>
                    <a:pt x="158951" y="280178"/>
                  </a:cubicBezTo>
                  <a:cubicBezTo>
                    <a:pt x="159220" y="273976"/>
                    <a:pt x="164069" y="273706"/>
                    <a:pt x="169052" y="273706"/>
                  </a:cubicBezTo>
                  <a:cubicBezTo>
                    <a:pt x="184945" y="273571"/>
                    <a:pt x="200703" y="272358"/>
                    <a:pt x="216461" y="270605"/>
                  </a:cubicBezTo>
                  <a:cubicBezTo>
                    <a:pt x="223600" y="269796"/>
                    <a:pt x="224947" y="266964"/>
                    <a:pt x="223331" y="261167"/>
                  </a:cubicBezTo>
                  <a:cubicBezTo>
                    <a:pt x="216327" y="236357"/>
                    <a:pt x="211613" y="211008"/>
                    <a:pt x="207303" y="185659"/>
                  </a:cubicBezTo>
                  <a:cubicBezTo>
                    <a:pt x="206629" y="181615"/>
                    <a:pt x="205013" y="179322"/>
                    <a:pt x="200165" y="180671"/>
                  </a:cubicBezTo>
                  <a:cubicBezTo>
                    <a:pt x="194777" y="182289"/>
                    <a:pt x="189120" y="182828"/>
                    <a:pt x="183733" y="184581"/>
                  </a:cubicBezTo>
                  <a:cubicBezTo>
                    <a:pt x="169187" y="189030"/>
                    <a:pt x="154775" y="193884"/>
                    <a:pt x="140364" y="198469"/>
                  </a:cubicBezTo>
                  <a:cubicBezTo>
                    <a:pt x="134976" y="200221"/>
                    <a:pt x="129993" y="199008"/>
                    <a:pt x="128377" y="193210"/>
                  </a:cubicBezTo>
                  <a:cubicBezTo>
                    <a:pt x="126895" y="188086"/>
                    <a:pt x="130936" y="185794"/>
                    <a:pt x="135380" y="184446"/>
                  </a:cubicBezTo>
                  <a:cubicBezTo>
                    <a:pt x="155583" y="178244"/>
                    <a:pt x="175786" y="171367"/>
                    <a:pt x="196124" y="165839"/>
                  </a:cubicBezTo>
                  <a:cubicBezTo>
                    <a:pt x="202724" y="164086"/>
                    <a:pt x="202993" y="160850"/>
                    <a:pt x="202050" y="155996"/>
                  </a:cubicBezTo>
                  <a:cubicBezTo>
                    <a:pt x="195989" y="127815"/>
                    <a:pt x="191410" y="99366"/>
                    <a:pt x="179558" y="72399"/>
                  </a:cubicBezTo>
                  <a:cubicBezTo>
                    <a:pt x="169456" y="49612"/>
                    <a:pt x="154910" y="32218"/>
                    <a:pt x="131879" y="22510"/>
                  </a:cubicBezTo>
                  <a:cubicBezTo>
                    <a:pt x="60899" y="-7558"/>
                    <a:pt x="14701" y="51904"/>
                    <a:pt x="17126" y="100984"/>
                  </a:cubicBezTo>
                  <a:cubicBezTo>
                    <a:pt x="38676" y="94377"/>
                    <a:pt x="61438" y="99905"/>
                    <a:pt x="83122" y="93298"/>
                  </a:cubicBezTo>
                  <a:cubicBezTo>
                    <a:pt x="87701" y="91949"/>
                    <a:pt x="92820" y="92893"/>
                    <a:pt x="93897" y="98826"/>
                  </a:cubicBezTo>
                  <a:cubicBezTo>
                    <a:pt x="94975" y="105028"/>
                    <a:pt x="91069" y="107590"/>
                    <a:pt x="85681" y="108939"/>
                  </a:cubicBezTo>
                  <a:cubicBezTo>
                    <a:pt x="66421" y="113928"/>
                    <a:pt x="46353" y="110827"/>
                    <a:pt x="26823" y="114332"/>
                  </a:cubicBezTo>
                  <a:cubicBezTo>
                    <a:pt x="19011" y="115680"/>
                    <a:pt x="15510" y="118377"/>
                    <a:pt x="15375" y="127141"/>
                  </a:cubicBezTo>
                  <a:cubicBezTo>
                    <a:pt x="14836" y="165704"/>
                    <a:pt x="19011" y="203862"/>
                    <a:pt x="25611" y="241885"/>
                  </a:cubicBezTo>
                  <a:cubicBezTo>
                    <a:pt x="26688" y="248088"/>
                    <a:pt x="29382" y="249166"/>
                    <a:pt x="35039" y="247279"/>
                  </a:cubicBezTo>
                  <a:cubicBezTo>
                    <a:pt x="47430" y="243233"/>
                    <a:pt x="59821" y="238919"/>
                    <a:pt x="72617" y="236492"/>
                  </a:cubicBezTo>
                  <a:cubicBezTo>
                    <a:pt x="78139" y="235548"/>
                    <a:pt x="83392" y="233391"/>
                    <a:pt x="85412" y="240941"/>
                  </a:cubicBezTo>
                  <a:cubicBezTo>
                    <a:pt x="87432" y="248492"/>
                    <a:pt x="81371" y="249706"/>
                    <a:pt x="76388" y="251189"/>
                  </a:cubicBezTo>
                  <a:cubicBezTo>
                    <a:pt x="64535" y="254559"/>
                    <a:pt x="52683" y="258065"/>
                    <a:pt x="40696" y="260897"/>
                  </a:cubicBezTo>
                  <a:cubicBezTo>
                    <a:pt x="32884" y="262785"/>
                    <a:pt x="29921" y="265886"/>
                    <a:pt x="33423" y="274111"/>
                  </a:cubicBezTo>
                  <a:cubicBezTo>
                    <a:pt x="36117" y="280178"/>
                    <a:pt x="37059" y="286920"/>
                    <a:pt x="38810" y="293392"/>
                  </a:cubicBezTo>
                  <a:cubicBezTo>
                    <a:pt x="42581" y="308089"/>
                    <a:pt x="47161" y="322651"/>
                    <a:pt x="53626" y="336404"/>
                  </a:cubicBezTo>
                  <a:cubicBezTo>
                    <a:pt x="56454" y="342202"/>
                    <a:pt x="59687" y="342472"/>
                    <a:pt x="64401" y="339640"/>
                  </a:cubicBezTo>
                  <a:cubicBezTo>
                    <a:pt x="74502" y="333842"/>
                    <a:pt x="85277" y="329258"/>
                    <a:pt x="94301" y="321707"/>
                  </a:cubicBezTo>
                  <a:cubicBezTo>
                    <a:pt x="98746" y="317932"/>
                    <a:pt x="103460" y="315505"/>
                    <a:pt x="107635" y="321707"/>
                  </a:cubicBezTo>
                  <a:cubicBezTo>
                    <a:pt x="111272" y="327100"/>
                    <a:pt x="108039" y="330741"/>
                    <a:pt x="103594" y="333977"/>
                  </a:cubicBezTo>
                  <a:cubicBezTo>
                    <a:pt x="92415" y="342202"/>
                    <a:pt x="80294" y="348674"/>
                    <a:pt x="67903" y="354337"/>
                  </a:cubicBezTo>
                  <a:cubicBezTo>
                    <a:pt x="63593" y="356360"/>
                    <a:pt x="61707" y="357573"/>
                    <a:pt x="64535" y="362831"/>
                  </a:cubicBezTo>
                  <a:cubicBezTo>
                    <a:pt x="72078" y="376720"/>
                    <a:pt x="78812" y="391147"/>
                    <a:pt x="86220" y="405169"/>
                  </a:cubicBezTo>
                  <a:cubicBezTo>
                    <a:pt x="92281" y="416765"/>
                    <a:pt x="93897" y="417035"/>
                    <a:pt x="105749" y="410967"/>
                  </a:cubicBezTo>
                  <a:cubicBezTo>
                    <a:pt x="119353" y="404091"/>
                    <a:pt x="131744" y="395461"/>
                    <a:pt x="144135" y="386697"/>
                  </a:cubicBezTo>
                  <a:cubicBezTo>
                    <a:pt x="152216" y="381034"/>
                    <a:pt x="160701" y="375910"/>
                    <a:pt x="169052" y="370787"/>
                  </a:cubicBezTo>
                  <a:cubicBezTo>
                    <a:pt x="173631" y="367955"/>
                    <a:pt x="179019" y="367012"/>
                    <a:pt x="182251" y="372135"/>
                  </a:cubicBezTo>
                  <a:cubicBezTo>
                    <a:pt x="185618" y="377529"/>
                    <a:pt x="182386" y="381304"/>
                    <a:pt x="177133" y="383866"/>
                  </a:cubicBezTo>
                  <a:cubicBezTo>
                    <a:pt x="174574" y="385079"/>
                    <a:pt x="172284" y="386697"/>
                    <a:pt x="169725" y="388046"/>
                  </a:cubicBezTo>
                  <a:cubicBezTo>
                    <a:pt x="147637" y="400450"/>
                    <a:pt x="128781" y="418113"/>
                    <a:pt x="104941" y="427687"/>
                  </a:cubicBezTo>
                  <a:cubicBezTo>
                    <a:pt x="99689" y="429709"/>
                    <a:pt x="102248" y="433619"/>
                    <a:pt x="103998" y="436451"/>
                  </a:cubicBezTo>
                  <a:cubicBezTo>
                    <a:pt x="122181" y="467058"/>
                    <a:pt x="139421" y="498070"/>
                    <a:pt x="154102" y="530700"/>
                  </a:cubicBezTo>
                  <a:cubicBezTo>
                    <a:pt x="156796" y="536633"/>
                    <a:pt x="155718" y="547959"/>
                    <a:pt x="164877" y="547554"/>
                  </a:cubicBezTo>
                  <a:cubicBezTo>
                    <a:pt x="171342" y="547150"/>
                    <a:pt x="177941" y="541082"/>
                    <a:pt x="183733" y="536633"/>
                  </a:cubicBezTo>
                  <a:cubicBezTo>
                    <a:pt x="197201" y="526385"/>
                    <a:pt x="209727" y="514925"/>
                    <a:pt x="221580" y="502789"/>
                  </a:cubicBezTo>
                  <a:cubicBezTo>
                    <a:pt x="225216" y="499014"/>
                    <a:pt x="228987" y="498744"/>
                    <a:pt x="232759" y="501846"/>
                  </a:cubicBezTo>
                  <a:cubicBezTo>
                    <a:pt x="237069" y="505351"/>
                    <a:pt x="236126" y="509801"/>
                    <a:pt x="232759" y="512902"/>
                  </a:cubicBezTo>
                  <a:cubicBezTo>
                    <a:pt x="214576" y="529891"/>
                    <a:pt x="198414" y="549847"/>
                    <a:pt x="174170" y="559015"/>
                  </a:cubicBezTo>
                  <a:cubicBezTo>
                    <a:pt x="167705" y="561442"/>
                    <a:pt x="168109" y="564544"/>
                    <a:pt x="170264" y="569263"/>
                  </a:cubicBezTo>
                  <a:cubicBezTo>
                    <a:pt x="175248" y="580184"/>
                    <a:pt x="180500" y="590971"/>
                    <a:pt x="185214" y="601892"/>
                  </a:cubicBezTo>
                  <a:cubicBezTo>
                    <a:pt x="206360" y="650433"/>
                    <a:pt x="235722" y="693849"/>
                    <a:pt x="268585" y="735244"/>
                  </a:cubicBezTo>
                  <a:cubicBezTo>
                    <a:pt x="272222" y="739828"/>
                    <a:pt x="274511" y="740367"/>
                    <a:pt x="279225" y="736322"/>
                  </a:cubicBezTo>
                  <a:cubicBezTo>
                    <a:pt x="295388" y="722569"/>
                    <a:pt x="313705" y="711917"/>
                    <a:pt x="332157" y="701400"/>
                  </a:cubicBezTo>
                  <a:cubicBezTo>
                    <a:pt x="336871" y="698703"/>
                    <a:pt x="342393" y="696007"/>
                    <a:pt x="346030" y="702479"/>
                  </a:cubicBezTo>
                  <a:cubicBezTo>
                    <a:pt x="349532" y="708816"/>
                    <a:pt x="344548" y="711782"/>
                    <a:pt x="339565" y="714614"/>
                  </a:cubicBezTo>
                  <a:cubicBezTo>
                    <a:pt x="321786" y="724861"/>
                    <a:pt x="304681" y="735918"/>
                    <a:pt x="288115" y="747918"/>
                  </a:cubicBezTo>
                  <a:cubicBezTo>
                    <a:pt x="283670" y="751154"/>
                    <a:pt x="282862" y="753176"/>
                    <a:pt x="286498" y="757761"/>
                  </a:cubicBezTo>
                  <a:cubicBezTo>
                    <a:pt x="308452" y="784998"/>
                    <a:pt x="330137" y="812369"/>
                    <a:pt x="351821" y="839740"/>
                  </a:cubicBezTo>
                  <a:cubicBezTo>
                    <a:pt x="355188" y="844055"/>
                    <a:pt x="357613" y="844729"/>
                    <a:pt x="363000" y="841358"/>
                  </a:cubicBezTo>
                  <a:cubicBezTo>
                    <a:pt x="384146" y="828549"/>
                    <a:pt x="403810" y="813582"/>
                    <a:pt x="423878" y="799290"/>
                  </a:cubicBezTo>
                  <a:cubicBezTo>
                    <a:pt x="428727" y="795784"/>
                    <a:pt x="433711" y="793087"/>
                    <a:pt x="437617" y="798750"/>
                  </a:cubicBezTo>
                  <a:cubicBezTo>
                    <a:pt x="441118" y="803604"/>
                    <a:pt x="437751" y="807784"/>
                    <a:pt x="433172" y="811020"/>
                  </a:cubicBezTo>
                  <a:cubicBezTo>
                    <a:pt x="418222" y="821672"/>
                    <a:pt x="403406" y="832459"/>
                    <a:pt x="388456" y="843111"/>
                  </a:cubicBezTo>
                  <a:cubicBezTo>
                    <a:pt x="381587" y="847965"/>
                    <a:pt x="370812" y="851066"/>
                    <a:pt x="368522" y="857538"/>
                  </a:cubicBezTo>
                  <a:cubicBezTo>
                    <a:pt x="365425" y="865763"/>
                    <a:pt x="376199" y="872235"/>
                    <a:pt x="381048" y="879381"/>
                  </a:cubicBezTo>
                  <a:cubicBezTo>
                    <a:pt x="400847" y="908910"/>
                    <a:pt x="420511" y="938708"/>
                    <a:pt x="438021" y="969720"/>
                  </a:cubicBezTo>
                  <a:cubicBezTo>
                    <a:pt x="442869" y="978350"/>
                    <a:pt x="447179" y="979293"/>
                    <a:pt x="455126" y="972956"/>
                  </a:cubicBezTo>
                  <a:cubicBezTo>
                    <a:pt x="467786" y="962709"/>
                    <a:pt x="480716" y="953136"/>
                    <a:pt x="492030" y="941270"/>
                  </a:cubicBezTo>
                  <a:cubicBezTo>
                    <a:pt x="495936" y="937090"/>
                    <a:pt x="500784" y="932101"/>
                    <a:pt x="506441" y="937495"/>
                  </a:cubicBezTo>
                  <a:cubicBezTo>
                    <a:pt x="512098" y="942888"/>
                    <a:pt x="507114" y="947742"/>
                    <a:pt x="503074" y="951787"/>
                  </a:cubicBezTo>
                  <a:cubicBezTo>
                    <a:pt x="490009" y="964731"/>
                    <a:pt x="476406" y="977001"/>
                    <a:pt x="460917" y="987114"/>
                  </a:cubicBezTo>
                  <a:cubicBezTo>
                    <a:pt x="457685" y="989271"/>
                    <a:pt x="452297" y="991024"/>
                    <a:pt x="457819" y="996417"/>
                  </a:cubicBezTo>
                  <a:cubicBezTo>
                    <a:pt x="466843" y="1005451"/>
                    <a:pt x="475867" y="1014350"/>
                    <a:pt x="488393" y="1018530"/>
                  </a:cubicBezTo>
                  <a:cubicBezTo>
                    <a:pt x="512098" y="1026485"/>
                    <a:pt x="532166" y="1018126"/>
                    <a:pt x="550214" y="1003699"/>
                  </a:cubicBezTo>
                  <a:cubicBezTo>
                    <a:pt x="567589" y="989945"/>
                    <a:pt x="582943" y="973495"/>
                    <a:pt x="590351" y="949360"/>
                  </a:cubicBezTo>
                  <a:close/>
                </a:path>
              </a:pathLst>
            </a:custGeom>
            <a:solidFill>
              <a:srgbClr val="F8B680"/>
            </a:solidFill>
            <a:ln w="67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orme libre 524">
              <a:extLst>
                <a:ext uri="{FF2B5EF4-FFF2-40B4-BE49-F238E27FC236}">
                  <a16:creationId xmlns:a16="http://schemas.microsoft.com/office/drawing/2014/main" id="{F5548FD1-DDF7-3E6F-5CD6-EFFE7AC0039F}"/>
                </a:ext>
              </a:extLst>
            </p:cNvPr>
            <p:cNvSpPr/>
            <p:nvPr/>
          </p:nvSpPr>
          <p:spPr>
            <a:xfrm>
              <a:off x="899936" y="4459904"/>
              <a:ext cx="557197" cy="990833"/>
            </a:xfrm>
            <a:custGeom>
              <a:avLst/>
              <a:gdLst>
                <a:gd name="connsiteX0" fmla="*/ 2024 w 557197"/>
                <a:gd name="connsiteY0" fmla="*/ 68566 h 990833"/>
                <a:gd name="connsiteX1" fmla="*/ 117046 w 557197"/>
                <a:gd name="connsiteY1" fmla="*/ 12879 h 990833"/>
                <a:gd name="connsiteX2" fmla="*/ 151930 w 557197"/>
                <a:gd name="connsiteY2" fmla="*/ 59397 h 990833"/>
                <a:gd name="connsiteX3" fmla="*/ 169709 w 557197"/>
                <a:gd name="connsiteY3" fmla="*/ 127084 h 990833"/>
                <a:gd name="connsiteX4" fmla="*/ 162436 w 557197"/>
                <a:gd name="connsiteY4" fmla="*/ 137870 h 990833"/>
                <a:gd name="connsiteX5" fmla="*/ 109639 w 557197"/>
                <a:gd name="connsiteY5" fmla="*/ 153781 h 990833"/>
                <a:gd name="connsiteX6" fmla="*/ 98056 w 557197"/>
                <a:gd name="connsiteY6" fmla="*/ 173871 h 990833"/>
                <a:gd name="connsiteX7" fmla="*/ 119606 w 557197"/>
                <a:gd name="connsiteY7" fmla="*/ 182500 h 990833"/>
                <a:gd name="connsiteX8" fmla="*/ 169305 w 557197"/>
                <a:gd name="connsiteY8" fmla="*/ 167534 h 990833"/>
                <a:gd name="connsiteX9" fmla="*/ 177925 w 557197"/>
                <a:gd name="connsiteY9" fmla="*/ 172253 h 990833"/>
                <a:gd name="connsiteX10" fmla="*/ 191259 w 557197"/>
                <a:gd name="connsiteY10" fmla="*/ 239670 h 990833"/>
                <a:gd name="connsiteX11" fmla="*/ 143580 w 557197"/>
                <a:gd name="connsiteY11" fmla="*/ 243176 h 990833"/>
                <a:gd name="connsiteX12" fmla="*/ 127148 w 557197"/>
                <a:gd name="connsiteY12" fmla="*/ 258682 h 990833"/>
                <a:gd name="connsiteX13" fmla="*/ 144253 w 557197"/>
                <a:gd name="connsiteY13" fmla="*/ 273918 h 990833"/>
                <a:gd name="connsiteX14" fmla="*/ 152738 w 557197"/>
                <a:gd name="connsiteY14" fmla="*/ 273648 h 990833"/>
                <a:gd name="connsiteX15" fmla="*/ 191797 w 557197"/>
                <a:gd name="connsiteY15" fmla="*/ 270682 h 990833"/>
                <a:gd name="connsiteX16" fmla="*/ 202707 w 557197"/>
                <a:gd name="connsiteY16" fmla="*/ 278098 h 990833"/>
                <a:gd name="connsiteX17" fmla="*/ 230587 w 557197"/>
                <a:gd name="connsiteY17" fmla="*/ 360482 h 990833"/>
                <a:gd name="connsiteX18" fmla="*/ 226412 w 557197"/>
                <a:gd name="connsiteY18" fmla="*/ 371268 h 990833"/>
                <a:gd name="connsiteX19" fmla="*/ 196107 w 557197"/>
                <a:gd name="connsiteY19" fmla="*/ 388662 h 990833"/>
                <a:gd name="connsiteX20" fmla="*/ 188161 w 557197"/>
                <a:gd name="connsiteY20" fmla="*/ 409831 h 990833"/>
                <a:gd name="connsiteX21" fmla="*/ 210788 w 557197"/>
                <a:gd name="connsiteY21" fmla="*/ 415359 h 990833"/>
                <a:gd name="connsiteX22" fmla="*/ 238399 w 557197"/>
                <a:gd name="connsiteY22" fmla="*/ 399584 h 990833"/>
                <a:gd name="connsiteX23" fmla="*/ 248904 w 557197"/>
                <a:gd name="connsiteY23" fmla="*/ 402550 h 990833"/>
                <a:gd name="connsiteX24" fmla="*/ 288367 w 557197"/>
                <a:gd name="connsiteY24" fmla="*/ 478731 h 990833"/>
                <a:gd name="connsiteX25" fmla="*/ 285135 w 557197"/>
                <a:gd name="connsiteY25" fmla="*/ 489653 h 990833"/>
                <a:gd name="connsiteX26" fmla="*/ 260487 w 557197"/>
                <a:gd name="connsiteY26" fmla="*/ 506102 h 990833"/>
                <a:gd name="connsiteX27" fmla="*/ 255639 w 557197"/>
                <a:gd name="connsiteY27" fmla="*/ 528350 h 990833"/>
                <a:gd name="connsiteX28" fmla="*/ 278131 w 557197"/>
                <a:gd name="connsiteY28" fmla="*/ 531316 h 990833"/>
                <a:gd name="connsiteX29" fmla="*/ 301028 w 557197"/>
                <a:gd name="connsiteY29" fmla="*/ 516080 h 990833"/>
                <a:gd name="connsiteX30" fmla="*/ 312476 w 557197"/>
                <a:gd name="connsiteY30" fmla="*/ 519047 h 990833"/>
                <a:gd name="connsiteX31" fmla="*/ 335373 w 557197"/>
                <a:gd name="connsiteY31" fmla="*/ 554643 h 990833"/>
                <a:gd name="connsiteX32" fmla="*/ 332275 w 557197"/>
                <a:gd name="connsiteY32" fmla="*/ 569744 h 990833"/>
                <a:gd name="connsiteX33" fmla="*/ 291600 w 557197"/>
                <a:gd name="connsiteY33" fmla="*/ 596442 h 990833"/>
                <a:gd name="connsiteX34" fmla="*/ 285270 w 557197"/>
                <a:gd name="connsiteY34" fmla="*/ 619903 h 990833"/>
                <a:gd name="connsiteX35" fmla="*/ 309378 w 557197"/>
                <a:gd name="connsiteY35" fmla="*/ 621386 h 990833"/>
                <a:gd name="connsiteX36" fmla="*/ 351939 w 557197"/>
                <a:gd name="connsiteY36" fmla="*/ 593610 h 990833"/>
                <a:gd name="connsiteX37" fmla="*/ 362849 w 557197"/>
                <a:gd name="connsiteY37" fmla="*/ 595498 h 990833"/>
                <a:gd name="connsiteX38" fmla="*/ 412009 w 557197"/>
                <a:gd name="connsiteY38" fmla="*/ 665746 h 990833"/>
                <a:gd name="connsiteX39" fmla="*/ 412818 w 557197"/>
                <a:gd name="connsiteY39" fmla="*/ 678151 h 990833"/>
                <a:gd name="connsiteX40" fmla="*/ 380493 w 557197"/>
                <a:gd name="connsiteY40" fmla="*/ 716713 h 990833"/>
                <a:gd name="connsiteX41" fmla="*/ 373085 w 557197"/>
                <a:gd name="connsiteY41" fmla="*/ 739096 h 990833"/>
                <a:gd name="connsiteX42" fmla="*/ 397867 w 557197"/>
                <a:gd name="connsiteY42" fmla="*/ 742332 h 990833"/>
                <a:gd name="connsiteX43" fmla="*/ 430596 w 557197"/>
                <a:gd name="connsiteY43" fmla="*/ 708219 h 990833"/>
                <a:gd name="connsiteX44" fmla="*/ 441102 w 557197"/>
                <a:gd name="connsiteY44" fmla="*/ 707410 h 990833"/>
                <a:gd name="connsiteX45" fmla="*/ 496458 w 557197"/>
                <a:gd name="connsiteY45" fmla="*/ 790198 h 990833"/>
                <a:gd name="connsiteX46" fmla="*/ 495246 w 557197"/>
                <a:gd name="connsiteY46" fmla="*/ 801389 h 990833"/>
                <a:gd name="connsiteX47" fmla="*/ 454840 w 557197"/>
                <a:gd name="connsiteY47" fmla="*/ 837121 h 990833"/>
                <a:gd name="connsiteX48" fmla="*/ 448509 w 557197"/>
                <a:gd name="connsiteY48" fmla="*/ 860582 h 990833"/>
                <a:gd name="connsiteX49" fmla="*/ 472753 w 557197"/>
                <a:gd name="connsiteY49" fmla="*/ 862200 h 990833"/>
                <a:gd name="connsiteX50" fmla="*/ 511139 w 557197"/>
                <a:gd name="connsiteY50" fmla="*/ 828896 h 990833"/>
                <a:gd name="connsiteX51" fmla="*/ 521375 w 557197"/>
                <a:gd name="connsiteY51" fmla="*/ 829705 h 990833"/>
                <a:gd name="connsiteX52" fmla="*/ 555720 w 557197"/>
                <a:gd name="connsiteY52" fmla="*/ 894155 h 990833"/>
                <a:gd name="connsiteX53" fmla="*/ 549390 w 557197"/>
                <a:gd name="connsiteY53" fmla="*/ 906425 h 990833"/>
                <a:gd name="connsiteX54" fmla="*/ 521779 w 557197"/>
                <a:gd name="connsiteY54" fmla="*/ 913841 h 990833"/>
                <a:gd name="connsiteX55" fmla="*/ 509388 w 557197"/>
                <a:gd name="connsiteY55" fmla="*/ 932853 h 990833"/>
                <a:gd name="connsiteX56" fmla="*/ 530264 w 557197"/>
                <a:gd name="connsiteY56" fmla="*/ 943640 h 990833"/>
                <a:gd name="connsiteX57" fmla="*/ 553430 w 557197"/>
                <a:gd name="connsiteY57" fmla="*/ 935954 h 990833"/>
                <a:gd name="connsiteX58" fmla="*/ 547639 w 557197"/>
                <a:gd name="connsiteY58" fmla="*/ 948224 h 990833"/>
                <a:gd name="connsiteX59" fmla="*/ 495111 w 557197"/>
                <a:gd name="connsiteY59" fmla="*/ 989348 h 990833"/>
                <a:gd name="connsiteX60" fmla="*/ 445950 w 557197"/>
                <a:gd name="connsiteY60" fmla="*/ 974112 h 990833"/>
                <a:gd name="connsiteX61" fmla="*/ 448375 w 557197"/>
                <a:gd name="connsiteY61" fmla="*/ 966157 h 990833"/>
                <a:gd name="connsiteX62" fmla="*/ 487434 w 557197"/>
                <a:gd name="connsiteY62" fmla="*/ 932044 h 990833"/>
                <a:gd name="connsiteX63" fmla="*/ 490532 w 557197"/>
                <a:gd name="connsiteY63" fmla="*/ 911144 h 990833"/>
                <a:gd name="connsiteX64" fmla="*/ 466019 w 557197"/>
                <a:gd name="connsiteY64" fmla="*/ 910066 h 990833"/>
                <a:gd name="connsiteX65" fmla="*/ 431135 w 557197"/>
                <a:gd name="connsiteY65" fmla="*/ 940808 h 990833"/>
                <a:gd name="connsiteX66" fmla="*/ 418879 w 557197"/>
                <a:gd name="connsiteY66" fmla="*/ 938381 h 990833"/>
                <a:gd name="connsiteX67" fmla="*/ 357462 w 557197"/>
                <a:gd name="connsiteY67" fmla="*/ 843188 h 990833"/>
                <a:gd name="connsiteX68" fmla="*/ 360155 w 557197"/>
                <a:gd name="connsiteY68" fmla="*/ 832806 h 990833"/>
                <a:gd name="connsiteX69" fmla="*/ 415646 w 557197"/>
                <a:gd name="connsiteY69" fmla="*/ 793974 h 990833"/>
                <a:gd name="connsiteX70" fmla="*/ 422515 w 557197"/>
                <a:gd name="connsiteY70" fmla="*/ 774692 h 990833"/>
                <a:gd name="connsiteX71" fmla="*/ 407834 w 557197"/>
                <a:gd name="connsiteY71" fmla="*/ 764580 h 990833"/>
                <a:gd name="connsiteX72" fmla="*/ 396521 w 557197"/>
                <a:gd name="connsiteY72" fmla="*/ 769704 h 990833"/>
                <a:gd name="connsiteX73" fmla="*/ 343724 w 557197"/>
                <a:gd name="connsiteY73" fmla="*/ 806918 h 990833"/>
                <a:gd name="connsiteX74" fmla="*/ 328369 w 557197"/>
                <a:gd name="connsiteY74" fmla="*/ 804221 h 990833"/>
                <a:gd name="connsiteX75" fmla="*/ 275572 w 557197"/>
                <a:gd name="connsiteY75" fmla="*/ 738017 h 990833"/>
                <a:gd name="connsiteX76" fmla="*/ 276919 w 557197"/>
                <a:gd name="connsiteY76" fmla="*/ 725747 h 990833"/>
                <a:gd name="connsiteX77" fmla="*/ 320019 w 557197"/>
                <a:gd name="connsiteY77" fmla="*/ 698781 h 990833"/>
                <a:gd name="connsiteX78" fmla="*/ 330255 w 557197"/>
                <a:gd name="connsiteY78" fmla="*/ 675724 h 990833"/>
                <a:gd name="connsiteX79" fmla="*/ 305473 w 557197"/>
                <a:gd name="connsiteY79" fmla="*/ 671679 h 990833"/>
                <a:gd name="connsiteX80" fmla="*/ 257255 w 557197"/>
                <a:gd name="connsiteY80" fmla="*/ 702286 h 990833"/>
                <a:gd name="connsiteX81" fmla="*/ 246345 w 557197"/>
                <a:gd name="connsiteY81" fmla="*/ 701073 h 990833"/>
                <a:gd name="connsiteX82" fmla="*/ 157991 w 557197"/>
                <a:gd name="connsiteY82" fmla="*/ 552081 h 990833"/>
                <a:gd name="connsiteX83" fmla="*/ 161897 w 557197"/>
                <a:gd name="connsiteY83" fmla="*/ 539676 h 990833"/>
                <a:gd name="connsiteX84" fmla="*/ 214559 w 557197"/>
                <a:gd name="connsiteY84" fmla="*/ 495855 h 990833"/>
                <a:gd name="connsiteX85" fmla="*/ 215502 w 557197"/>
                <a:gd name="connsiteY85" fmla="*/ 473068 h 990833"/>
                <a:gd name="connsiteX86" fmla="*/ 192740 w 557197"/>
                <a:gd name="connsiteY86" fmla="*/ 474282 h 990833"/>
                <a:gd name="connsiteX87" fmla="*/ 153950 w 557197"/>
                <a:gd name="connsiteY87" fmla="*/ 508664 h 990833"/>
                <a:gd name="connsiteX88" fmla="*/ 137519 w 557197"/>
                <a:gd name="connsiteY88" fmla="*/ 504350 h 990833"/>
                <a:gd name="connsiteX89" fmla="*/ 91860 w 557197"/>
                <a:gd name="connsiteY89" fmla="*/ 417112 h 990833"/>
                <a:gd name="connsiteX90" fmla="*/ 94689 w 557197"/>
                <a:gd name="connsiteY90" fmla="*/ 406865 h 990833"/>
                <a:gd name="connsiteX91" fmla="*/ 161224 w 557197"/>
                <a:gd name="connsiteY91" fmla="*/ 365605 h 990833"/>
                <a:gd name="connsiteX92" fmla="*/ 166207 w 557197"/>
                <a:gd name="connsiteY92" fmla="*/ 345245 h 990833"/>
                <a:gd name="connsiteX93" fmla="*/ 146004 w 557197"/>
                <a:gd name="connsiteY93" fmla="*/ 339178 h 990833"/>
                <a:gd name="connsiteX94" fmla="*/ 112737 w 557197"/>
                <a:gd name="connsiteY94" fmla="*/ 359807 h 990833"/>
                <a:gd name="connsiteX95" fmla="*/ 79469 w 557197"/>
                <a:gd name="connsiteY95" fmla="*/ 380437 h 990833"/>
                <a:gd name="connsiteX96" fmla="*/ 69098 w 557197"/>
                <a:gd name="connsiteY96" fmla="*/ 377740 h 990833"/>
                <a:gd name="connsiteX97" fmla="*/ 51993 w 557197"/>
                <a:gd name="connsiteY97" fmla="*/ 343627 h 990833"/>
                <a:gd name="connsiteX98" fmla="*/ 55630 w 557197"/>
                <a:gd name="connsiteY98" fmla="*/ 334863 h 990833"/>
                <a:gd name="connsiteX99" fmla="*/ 85530 w 557197"/>
                <a:gd name="connsiteY99" fmla="*/ 317065 h 990833"/>
                <a:gd name="connsiteX100" fmla="*/ 91860 w 557197"/>
                <a:gd name="connsiteY100" fmla="*/ 294278 h 990833"/>
                <a:gd name="connsiteX101" fmla="*/ 67886 w 557197"/>
                <a:gd name="connsiteY101" fmla="*/ 291986 h 990833"/>
                <a:gd name="connsiteX102" fmla="*/ 44316 w 557197"/>
                <a:gd name="connsiteY102" fmla="*/ 306278 h 990833"/>
                <a:gd name="connsiteX103" fmla="*/ 34619 w 557197"/>
                <a:gd name="connsiteY103" fmla="*/ 303042 h 990833"/>
                <a:gd name="connsiteX104" fmla="*/ 19264 w 557197"/>
                <a:gd name="connsiteY104" fmla="*/ 255581 h 990833"/>
                <a:gd name="connsiteX105" fmla="*/ 26133 w 557197"/>
                <a:gd name="connsiteY105" fmla="*/ 243715 h 990833"/>
                <a:gd name="connsiteX106" fmla="*/ 56707 w 557197"/>
                <a:gd name="connsiteY106" fmla="*/ 235086 h 990833"/>
                <a:gd name="connsiteX107" fmla="*/ 70445 w 557197"/>
                <a:gd name="connsiteY107" fmla="*/ 214996 h 990833"/>
                <a:gd name="connsiteX108" fmla="*/ 48087 w 557197"/>
                <a:gd name="connsiteY108" fmla="*/ 205287 h 990833"/>
                <a:gd name="connsiteX109" fmla="*/ 16436 w 557197"/>
                <a:gd name="connsiteY109" fmla="*/ 214187 h 990833"/>
                <a:gd name="connsiteX110" fmla="*/ 8893 w 557197"/>
                <a:gd name="connsiteY110" fmla="*/ 209467 h 990833"/>
                <a:gd name="connsiteX111" fmla="*/ 4 w 557197"/>
                <a:gd name="connsiteY111" fmla="*/ 108207 h 990833"/>
                <a:gd name="connsiteX112" fmla="*/ 8893 w 557197"/>
                <a:gd name="connsiteY112" fmla="*/ 98094 h 990833"/>
                <a:gd name="connsiteX113" fmla="*/ 52128 w 557197"/>
                <a:gd name="connsiteY113" fmla="*/ 95128 h 990833"/>
                <a:gd name="connsiteX114" fmla="*/ 70445 w 557197"/>
                <a:gd name="connsiteY114" fmla="*/ 90409 h 990833"/>
                <a:gd name="connsiteX115" fmla="*/ 78661 w 557197"/>
                <a:gd name="connsiteY115" fmla="*/ 73015 h 990833"/>
                <a:gd name="connsiteX116" fmla="*/ 62768 w 557197"/>
                <a:gd name="connsiteY116" fmla="*/ 61959 h 990833"/>
                <a:gd name="connsiteX117" fmla="*/ 2024 w 557197"/>
                <a:gd name="connsiteY117" fmla="*/ 68566 h 99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557197" h="990833">
                  <a:moveTo>
                    <a:pt x="2024" y="68566"/>
                  </a:moveTo>
                  <a:cubicBezTo>
                    <a:pt x="6334" y="10048"/>
                    <a:pt x="66404" y="-18402"/>
                    <a:pt x="117046" y="12879"/>
                  </a:cubicBezTo>
                  <a:cubicBezTo>
                    <a:pt x="134960" y="23936"/>
                    <a:pt x="144657" y="40790"/>
                    <a:pt x="151930" y="59397"/>
                  </a:cubicBezTo>
                  <a:cubicBezTo>
                    <a:pt x="160415" y="81240"/>
                    <a:pt x="165129" y="104162"/>
                    <a:pt x="169709" y="127084"/>
                  </a:cubicBezTo>
                  <a:cubicBezTo>
                    <a:pt x="171056" y="133691"/>
                    <a:pt x="168901" y="136117"/>
                    <a:pt x="162436" y="137870"/>
                  </a:cubicBezTo>
                  <a:cubicBezTo>
                    <a:pt x="144657" y="142590"/>
                    <a:pt x="127148" y="148118"/>
                    <a:pt x="109639" y="153781"/>
                  </a:cubicBezTo>
                  <a:cubicBezTo>
                    <a:pt x="98864" y="157286"/>
                    <a:pt x="94823" y="164837"/>
                    <a:pt x="98056" y="173871"/>
                  </a:cubicBezTo>
                  <a:cubicBezTo>
                    <a:pt x="101423" y="183040"/>
                    <a:pt x="108561" y="185871"/>
                    <a:pt x="119606" y="182500"/>
                  </a:cubicBezTo>
                  <a:cubicBezTo>
                    <a:pt x="136172" y="177512"/>
                    <a:pt x="152873" y="172792"/>
                    <a:pt x="169305" y="167534"/>
                  </a:cubicBezTo>
                  <a:cubicBezTo>
                    <a:pt x="174423" y="165916"/>
                    <a:pt x="176847" y="166321"/>
                    <a:pt x="177925" y="172253"/>
                  </a:cubicBezTo>
                  <a:cubicBezTo>
                    <a:pt x="181965" y="194501"/>
                    <a:pt x="186679" y="216613"/>
                    <a:pt x="191259" y="239670"/>
                  </a:cubicBezTo>
                  <a:cubicBezTo>
                    <a:pt x="175500" y="242771"/>
                    <a:pt x="159473" y="242637"/>
                    <a:pt x="143580" y="243176"/>
                  </a:cubicBezTo>
                  <a:cubicBezTo>
                    <a:pt x="133074" y="243580"/>
                    <a:pt x="126879" y="249918"/>
                    <a:pt x="127148" y="258682"/>
                  </a:cubicBezTo>
                  <a:cubicBezTo>
                    <a:pt x="127417" y="267311"/>
                    <a:pt x="134556" y="273648"/>
                    <a:pt x="144253" y="273918"/>
                  </a:cubicBezTo>
                  <a:cubicBezTo>
                    <a:pt x="147082" y="274053"/>
                    <a:pt x="149910" y="273918"/>
                    <a:pt x="152738" y="273648"/>
                  </a:cubicBezTo>
                  <a:cubicBezTo>
                    <a:pt x="165803" y="272705"/>
                    <a:pt x="178867" y="272435"/>
                    <a:pt x="191797" y="270682"/>
                  </a:cubicBezTo>
                  <a:cubicBezTo>
                    <a:pt x="198801" y="269738"/>
                    <a:pt x="200956" y="272031"/>
                    <a:pt x="202707" y="278098"/>
                  </a:cubicBezTo>
                  <a:cubicBezTo>
                    <a:pt x="210788" y="306009"/>
                    <a:pt x="220351" y="333380"/>
                    <a:pt x="230587" y="360482"/>
                  </a:cubicBezTo>
                  <a:cubicBezTo>
                    <a:pt x="232742" y="366145"/>
                    <a:pt x="230991" y="368706"/>
                    <a:pt x="226412" y="371268"/>
                  </a:cubicBezTo>
                  <a:cubicBezTo>
                    <a:pt x="216176" y="376931"/>
                    <a:pt x="206209" y="382729"/>
                    <a:pt x="196107" y="388662"/>
                  </a:cubicBezTo>
                  <a:cubicBezTo>
                    <a:pt x="186949" y="394055"/>
                    <a:pt x="184120" y="401876"/>
                    <a:pt x="188161" y="409831"/>
                  </a:cubicBezTo>
                  <a:cubicBezTo>
                    <a:pt x="192471" y="418326"/>
                    <a:pt x="200552" y="420618"/>
                    <a:pt x="210788" y="415359"/>
                  </a:cubicBezTo>
                  <a:cubicBezTo>
                    <a:pt x="220216" y="410505"/>
                    <a:pt x="229240" y="404977"/>
                    <a:pt x="238399" y="399584"/>
                  </a:cubicBezTo>
                  <a:cubicBezTo>
                    <a:pt x="242978" y="396887"/>
                    <a:pt x="246076" y="396078"/>
                    <a:pt x="248904" y="402550"/>
                  </a:cubicBezTo>
                  <a:cubicBezTo>
                    <a:pt x="260218" y="428843"/>
                    <a:pt x="273956" y="454057"/>
                    <a:pt x="288367" y="478731"/>
                  </a:cubicBezTo>
                  <a:cubicBezTo>
                    <a:pt x="292004" y="484933"/>
                    <a:pt x="290388" y="486686"/>
                    <a:pt x="285135" y="489653"/>
                  </a:cubicBezTo>
                  <a:cubicBezTo>
                    <a:pt x="276515" y="494507"/>
                    <a:pt x="268434" y="500170"/>
                    <a:pt x="260487" y="506102"/>
                  </a:cubicBezTo>
                  <a:cubicBezTo>
                    <a:pt x="252406" y="512035"/>
                    <a:pt x="250521" y="521608"/>
                    <a:pt x="255639" y="528350"/>
                  </a:cubicBezTo>
                  <a:cubicBezTo>
                    <a:pt x="261161" y="535766"/>
                    <a:pt x="269646" y="536845"/>
                    <a:pt x="278131" y="531316"/>
                  </a:cubicBezTo>
                  <a:cubicBezTo>
                    <a:pt x="285808" y="526328"/>
                    <a:pt x="293620" y="521339"/>
                    <a:pt x="301028" y="516080"/>
                  </a:cubicBezTo>
                  <a:cubicBezTo>
                    <a:pt x="306415" y="512305"/>
                    <a:pt x="309244" y="513384"/>
                    <a:pt x="312476" y="519047"/>
                  </a:cubicBezTo>
                  <a:cubicBezTo>
                    <a:pt x="319615" y="531182"/>
                    <a:pt x="327157" y="543317"/>
                    <a:pt x="335373" y="554643"/>
                  </a:cubicBezTo>
                  <a:cubicBezTo>
                    <a:pt x="340491" y="561654"/>
                    <a:pt x="340356" y="565025"/>
                    <a:pt x="332275" y="569744"/>
                  </a:cubicBezTo>
                  <a:cubicBezTo>
                    <a:pt x="318268" y="577834"/>
                    <a:pt x="304934" y="587138"/>
                    <a:pt x="291600" y="596442"/>
                  </a:cubicBezTo>
                  <a:cubicBezTo>
                    <a:pt x="281768" y="603318"/>
                    <a:pt x="279748" y="612082"/>
                    <a:pt x="285270" y="619903"/>
                  </a:cubicBezTo>
                  <a:cubicBezTo>
                    <a:pt x="290927" y="627723"/>
                    <a:pt x="299546" y="628397"/>
                    <a:pt x="309378" y="621386"/>
                  </a:cubicBezTo>
                  <a:cubicBezTo>
                    <a:pt x="323251" y="611543"/>
                    <a:pt x="337393" y="602374"/>
                    <a:pt x="351939" y="593610"/>
                  </a:cubicBezTo>
                  <a:cubicBezTo>
                    <a:pt x="356788" y="590644"/>
                    <a:pt x="359212" y="590239"/>
                    <a:pt x="362849" y="595498"/>
                  </a:cubicBezTo>
                  <a:cubicBezTo>
                    <a:pt x="378877" y="619094"/>
                    <a:pt x="395443" y="642420"/>
                    <a:pt x="412009" y="665746"/>
                  </a:cubicBezTo>
                  <a:cubicBezTo>
                    <a:pt x="414838" y="669791"/>
                    <a:pt x="415377" y="673162"/>
                    <a:pt x="412818" y="678151"/>
                  </a:cubicBezTo>
                  <a:cubicBezTo>
                    <a:pt x="404871" y="693522"/>
                    <a:pt x="394770" y="706736"/>
                    <a:pt x="380493" y="716713"/>
                  </a:cubicBezTo>
                  <a:cubicBezTo>
                    <a:pt x="370930" y="723321"/>
                    <a:pt x="368371" y="731815"/>
                    <a:pt x="373085" y="739096"/>
                  </a:cubicBezTo>
                  <a:cubicBezTo>
                    <a:pt x="378742" y="747860"/>
                    <a:pt x="387497" y="749074"/>
                    <a:pt x="397867" y="742332"/>
                  </a:cubicBezTo>
                  <a:cubicBezTo>
                    <a:pt x="411471" y="733568"/>
                    <a:pt x="422111" y="721837"/>
                    <a:pt x="430596" y="708219"/>
                  </a:cubicBezTo>
                  <a:cubicBezTo>
                    <a:pt x="434233" y="702421"/>
                    <a:pt x="436388" y="700129"/>
                    <a:pt x="441102" y="707410"/>
                  </a:cubicBezTo>
                  <a:cubicBezTo>
                    <a:pt x="459284" y="735186"/>
                    <a:pt x="477736" y="762692"/>
                    <a:pt x="496458" y="790198"/>
                  </a:cubicBezTo>
                  <a:cubicBezTo>
                    <a:pt x="499825" y="795052"/>
                    <a:pt x="498882" y="797479"/>
                    <a:pt x="495246" y="801389"/>
                  </a:cubicBezTo>
                  <a:cubicBezTo>
                    <a:pt x="482855" y="814603"/>
                    <a:pt x="469520" y="826469"/>
                    <a:pt x="454840" y="837121"/>
                  </a:cubicBezTo>
                  <a:cubicBezTo>
                    <a:pt x="445008" y="844267"/>
                    <a:pt x="442853" y="852896"/>
                    <a:pt x="448509" y="860582"/>
                  </a:cubicBezTo>
                  <a:cubicBezTo>
                    <a:pt x="454301" y="868402"/>
                    <a:pt x="462921" y="869211"/>
                    <a:pt x="472753" y="862200"/>
                  </a:cubicBezTo>
                  <a:cubicBezTo>
                    <a:pt x="486626" y="852357"/>
                    <a:pt x="499555" y="841435"/>
                    <a:pt x="511139" y="828896"/>
                  </a:cubicBezTo>
                  <a:cubicBezTo>
                    <a:pt x="515314" y="824311"/>
                    <a:pt x="517334" y="822693"/>
                    <a:pt x="521375" y="829705"/>
                  </a:cubicBezTo>
                  <a:cubicBezTo>
                    <a:pt x="533362" y="850874"/>
                    <a:pt x="546561" y="871368"/>
                    <a:pt x="555720" y="894155"/>
                  </a:cubicBezTo>
                  <a:cubicBezTo>
                    <a:pt x="558818" y="901706"/>
                    <a:pt x="557201" y="904807"/>
                    <a:pt x="549390" y="906425"/>
                  </a:cubicBezTo>
                  <a:cubicBezTo>
                    <a:pt x="540096" y="908313"/>
                    <a:pt x="530803" y="911010"/>
                    <a:pt x="521779" y="913841"/>
                  </a:cubicBezTo>
                  <a:cubicBezTo>
                    <a:pt x="511812" y="916942"/>
                    <a:pt x="507098" y="924493"/>
                    <a:pt x="509388" y="932853"/>
                  </a:cubicBezTo>
                  <a:cubicBezTo>
                    <a:pt x="511677" y="941887"/>
                    <a:pt x="519893" y="946336"/>
                    <a:pt x="530264" y="943640"/>
                  </a:cubicBezTo>
                  <a:cubicBezTo>
                    <a:pt x="537672" y="941752"/>
                    <a:pt x="544945" y="938785"/>
                    <a:pt x="553430" y="935954"/>
                  </a:cubicBezTo>
                  <a:cubicBezTo>
                    <a:pt x="553161" y="942022"/>
                    <a:pt x="550198" y="945123"/>
                    <a:pt x="547639" y="948224"/>
                  </a:cubicBezTo>
                  <a:cubicBezTo>
                    <a:pt x="533362" y="966022"/>
                    <a:pt x="517738" y="982202"/>
                    <a:pt x="495111" y="989348"/>
                  </a:cubicBezTo>
                  <a:cubicBezTo>
                    <a:pt x="479487" y="994202"/>
                    <a:pt x="456052" y="986652"/>
                    <a:pt x="445950" y="974112"/>
                  </a:cubicBezTo>
                  <a:cubicBezTo>
                    <a:pt x="442179" y="969393"/>
                    <a:pt x="445681" y="968179"/>
                    <a:pt x="448375" y="966157"/>
                  </a:cubicBezTo>
                  <a:cubicBezTo>
                    <a:pt x="462382" y="955910"/>
                    <a:pt x="475312" y="944584"/>
                    <a:pt x="487434" y="932044"/>
                  </a:cubicBezTo>
                  <a:cubicBezTo>
                    <a:pt x="493495" y="925706"/>
                    <a:pt x="495650" y="918830"/>
                    <a:pt x="490532" y="911144"/>
                  </a:cubicBezTo>
                  <a:cubicBezTo>
                    <a:pt x="484740" y="902245"/>
                    <a:pt x="474504" y="901706"/>
                    <a:pt x="466019" y="910066"/>
                  </a:cubicBezTo>
                  <a:cubicBezTo>
                    <a:pt x="454974" y="920988"/>
                    <a:pt x="443661" y="931505"/>
                    <a:pt x="431135" y="940808"/>
                  </a:cubicBezTo>
                  <a:cubicBezTo>
                    <a:pt x="425613" y="944988"/>
                    <a:pt x="422515" y="944449"/>
                    <a:pt x="418879" y="938381"/>
                  </a:cubicBezTo>
                  <a:cubicBezTo>
                    <a:pt x="399753" y="905751"/>
                    <a:pt x="379685" y="873796"/>
                    <a:pt x="357462" y="843188"/>
                  </a:cubicBezTo>
                  <a:cubicBezTo>
                    <a:pt x="353556" y="837930"/>
                    <a:pt x="355441" y="835907"/>
                    <a:pt x="360155" y="832806"/>
                  </a:cubicBezTo>
                  <a:cubicBezTo>
                    <a:pt x="378877" y="820131"/>
                    <a:pt x="397194" y="807052"/>
                    <a:pt x="415646" y="793974"/>
                  </a:cubicBezTo>
                  <a:cubicBezTo>
                    <a:pt x="422246" y="789254"/>
                    <a:pt x="425747" y="782917"/>
                    <a:pt x="422515" y="774692"/>
                  </a:cubicBezTo>
                  <a:cubicBezTo>
                    <a:pt x="419956" y="768085"/>
                    <a:pt x="414972" y="764714"/>
                    <a:pt x="407834" y="764580"/>
                  </a:cubicBezTo>
                  <a:cubicBezTo>
                    <a:pt x="403120" y="764445"/>
                    <a:pt x="399888" y="767411"/>
                    <a:pt x="396521" y="769704"/>
                  </a:cubicBezTo>
                  <a:cubicBezTo>
                    <a:pt x="378877" y="781974"/>
                    <a:pt x="361233" y="794378"/>
                    <a:pt x="343724" y="806918"/>
                  </a:cubicBezTo>
                  <a:cubicBezTo>
                    <a:pt x="337393" y="811367"/>
                    <a:pt x="333487" y="810963"/>
                    <a:pt x="328369" y="804221"/>
                  </a:cubicBezTo>
                  <a:cubicBezTo>
                    <a:pt x="311264" y="781839"/>
                    <a:pt x="293351" y="759861"/>
                    <a:pt x="275572" y="738017"/>
                  </a:cubicBezTo>
                  <a:cubicBezTo>
                    <a:pt x="271262" y="732894"/>
                    <a:pt x="270589" y="730062"/>
                    <a:pt x="276919" y="725747"/>
                  </a:cubicBezTo>
                  <a:cubicBezTo>
                    <a:pt x="291061" y="716309"/>
                    <a:pt x="304934" y="706736"/>
                    <a:pt x="320019" y="698781"/>
                  </a:cubicBezTo>
                  <a:cubicBezTo>
                    <a:pt x="330928" y="692983"/>
                    <a:pt x="334969" y="683814"/>
                    <a:pt x="330255" y="675724"/>
                  </a:cubicBezTo>
                  <a:cubicBezTo>
                    <a:pt x="325272" y="667095"/>
                    <a:pt x="316786" y="665746"/>
                    <a:pt x="305473" y="671679"/>
                  </a:cubicBezTo>
                  <a:cubicBezTo>
                    <a:pt x="288502" y="680443"/>
                    <a:pt x="272475" y="690825"/>
                    <a:pt x="257255" y="702286"/>
                  </a:cubicBezTo>
                  <a:cubicBezTo>
                    <a:pt x="252541" y="705927"/>
                    <a:pt x="250117" y="705927"/>
                    <a:pt x="246345" y="701073"/>
                  </a:cubicBezTo>
                  <a:cubicBezTo>
                    <a:pt x="210249" y="655364"/>
                    <a:pt x="180618" y="605745"/>
                    <a:pt x="157991" y="552081"/>
                  </a:cubicBezTo>
                  <a:cubicBezTo>
                    <a:pt x="155567" y="546283"/>
                    <a:pt x="155567" y="543047"/>
                    <a:pt x="161897" y="539676"/>
                  </a:cubicBezTo>
                  <a:cubicBezTo>
                    <a:pt x="182504" y="528755"/>
                    <a:pt x="198262" y="511900"/>
                    <a:pt x="214559" y="495855"/>
                  </a:cubicBezTo>
                  <a:cubicBezTo>
                    <a:pt x="221698" y="488979"/>
                    <a:pt x="221563" y="479136"/>
                    <a:pt x="215502" y="473068"/>
                  </a:cubicBezTo>
                  <a:cubicBezTo>
                    <a:pt x="209307" y="466866"/>
                    <a:pt x="200283" y="467136"/>
                    <a:pt x="192740" y="474282"/>
                  </a:cubicBezTo>
                  <a:cubicBezTo>
                    <a:pt x="180214" y="486147"/>
                    <a:pt x="167958" y="498417"/>
                    <a:pt x="153950" y="508664"/>
                  </a:cubicBezTo>
                  <a:cubicBezTo>
                    <a:pt x="143445" y="516350"/>
                    <a:pt x="142502" y="515946"/>
                    <a:pt x="137519" y="504350"/>
                  </a:cubicBezTo>
                  <a:cubicBezTo>
                    <a:pt x="124589" y="474012"/>
                    <a:pt x="108831" y="445293"/>
                    <a:pt x="91860" y="417112"/>
                  </a:cubicBezTo>
                  <a:cubicBezTo>
                    <a:pt x="88628" y="411719"/>
                    <a:pt x="88897" y="409561"/>
                    <a:pt x="94689" y="406865"/>
                  </a:cubicBezTo>
                  <a:cubicBezTo>
                    <a:pt x="118393" y="395808"/>
                    <a:pt x="137653" y="377336"/>
                    <a:pt x="161224" y="365605"/>
                  </a:cubicBezTo>
                  <a:cubicBezTo>
                    <a:pt x="168631" y="361965"/>
                    <a:pt x="170382" y="351852"/>
                    <a:pt x="166207" y="345245"/>
                  </a:cubicBezTo>
                  <a:cubicBezTo>
                    <a:pt x="161224" y="337425"/>
                    <a:pt x="153950" y="335537"/>
                    <a:pt x="146004" y="339178"/>
                  </a:cubicBezTo>
                  <a:cubicBezTo>
                    <a:pt x="134152" y="344706"/>
                    <a:pt x="123242" y="351852"/>
                    <a:pt x="112737" y="359807"/>
                  </a:cubicBezTo>
                  <a:cubicBezTo>
                    <a:pt x="102366" y="367763"/>
                    <a:pt x="91321" y="374639"/>
                    <a:pt x="79469" y="380437"/>
                  </a:cubicBezTo>
                  <a:cubicBezTo>
                    <a:pt x="75024" y="382594"/>
                    <a:pt x="71657" y="382864"/>
                    <a:pt x="69098" y="377740"/>
                  </a:cubicBezTo>
                  <a:cubicBezTo>
                    <a:pt x="63576" y="366279"/>
                    <a:pt x="57919" y="354953"/>
                    <a:pt x="51993" y="343627"/>
                  </a:cubicBezTo>
                  <a:cubicBezTo>
                    <a:pt x="49569" y="338908"/>
                    <a:pt x="51050" y="336751"/>
                    <a:pt x="55630" y="334863"/>
                  </a:cubicBezTo>
                  <a:cubicBezTo>
                    <a:pt x="66404" y="330279"/>
                    <a:pt x="76237" y="324076"/>
                    <a:pt x="85530" y="317065"/>
                  </a:cubicBezTo>
                  <a:cubicBezTo>
                    <a:pt x="94150" y="310593"/>
                    <a:pt x="96709" y="301289"/>
                    <a:pt x="91860" y="294278"/>
                  </a:cubicBezTo>
                  <a:cubicBezTo>
                    <a:pt x="86338" y="286188"/>
                    <a:pt x="77718" y="285514"/>
                    <a:pt x="67886" y="291986"/>
                  </a:cubicBezTo>
                  <a:cubicBezTo>
                    <a:pt x="60209" y="296975"/>
                    <a:pt x="52128" y="301289"/>
                    <a:pt x="44316" y="306278"/>
                  </a:cubicBezTo>
                  <a:cubicBezTo>
                    <a:pt x="39467" y="309379"/>
                    <a:pt x="36639" y="309649"/>
                    <a:pt x="34619" y="303042"/>
                  </a:cubicBezTo>
                  <a:cubicBezTo>
                    <a:pt x="29904" y="287132"/>
                    <a:pt x="24652" y="271356"/>
                    <a:pt x="19264" y="255581"/>
                  </a:cubicBezTo>
                  <a:cubicBezTo>
                    <a:pt x="16840" y="248435"/>
                    <a:pt x="19130" y="245468"/>
                    <a:pt x="26133" y="243715"/>
                  </a:cubicBezTo>
                  <a:cubicBezTo>
                    <a:pt x="36504" y="241288"/>
                    <a:pt x="46606" y="238052"/>
                    <a:pt x="56707" y="235086"/>
                  </a:cubicBezTo>
                  <a:cubicBezTo>
                    <a:pt x="67751" y="231850"/>
                    <a:pt x="73139" y="224030"/>
                    <a:pt x="70445" y="214996"/>
                  </a:cubicBezTo>
                  <a:cubicBezTo>
                    <a:pt x="67617" y="205827"/>
                    <a:pt x="59266" y="202187"/>
                    <a:pt x="48087" y="205287"/>
                  </a:cubicBezTo>
                  <a:cubicBezTo>
                    <a:pt x="37582" y="208254"/>
                    <a:pt x="26941" y="210951"/>
                    <a:pt x="16436" y="214187"/>
                  </a:cubicBezTo>
                  <a:cubicBezTo>
                    <a:pt x="11587" y="215670"/>
                    <a:pt x="9836" y="214861"/>
                    <a:pt x="8893" y="209467"/>
                  </a:cubicBezTo>
                  <a:cubicBezTo>
                    <a:pt x="3102" y="176029"/>
                    <a:pt x="-131" y="142320"/>
                    <a:pt x="4" y="108207"/>
                  </a:cubicBezTo>
                  <a:cubicBezTo>
                    <a:pt x="4" y="101195"/>
                    <a:pt x="2563" y="98499"/>
                    <a:pt x="8893" y="98094"/>
                  </a:cubicBezTo>
                  <a:cubicBezTo>
                    <a:pt x="23305" y="97151"/>
                    <a:pt x="37716" y="96611"/>
                    <a:pt x="52128" y="95128"/>
                  </a:cubicBezTo>
                  <a:cubicBezTo>
                    <a:pt x="58323" y="94454"/>
                    <a:pt x="64654" y="92836"/>
                    <a:pt x="70445" y="90409"/>
                  </a:cubicBezTo>
                  <a:cubicBezTo>
                    <a:pt x="77853" y="87308"/>
                    <a:pt x="80816" y="80701"/>
                    <a:pt x="78661" y="73015"/>
                  </a:cubicBezTo>
                  <a:cubicBezTo>
                    <a:pt x="76506" y="65329"/>
                    <a:pt x="70310" y="59936"/>
                    <a:pt x="62768" y="61959"/>
                  </a:cubicBezTo>
                  <a:cubicBezTo>
                    <a:pt x="42969" y="68161"/>
                    <a:pt x="22631" y="64790"/>
                    <a:pt x="2024" y="68566"/>
                  </a:cubicBezTo>
                  <a:close/>
                </a:path>
              </a:pathLst>
            </a:custGeom>
            <a:solidFill>
              <a:srgbClr val="F8BBAA"/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9" name="Forme libre 525">
            <a:extLst>
              <a:ext uri="{FF2B5EF4-FFF2-40B4-BE49-F238E27FC236}">
                <a16:creationId xmlns:a16="http://schemas.microsoft.com/office/drawing/2014/main" id="{0A9DAC6E-F67B-D9EC-065B-463E6DA0D938}"/>
              </a:ext>
            </a:extLst>
          </p:cNvPr>
          <p:cNvSpPr/>
          <p:nvPr/>
        </p:nvSpPr>
        <p:spPr>
          <a:xfrm>
            <a:off x="3837328" y="4617065"/>
            <a:ext cx="354359" cy="161935"/>
          </a:xfrm>
          <a:custGeom>
            <a:avLst/>
            <a:gdLst>
              <a:gd name="connsiteX0" fmla="*/ 0 w 354359"/>
              <a:gd name="connsiteY0" fmla="*/ 0 h 161935"/>
              <a:gd name="connsiteX1" fmla="*/ 50238 w 354359"/>
              <a:gd name="connsiteY1" fmla="*/ 122834 h 161935"/>
              <a:gd name="connsiteX2" fmla="*/ 301294 w 354359"/>
              <a:gd name="connsiteY2" fmla="*/ 117305 h 161935"/>
              <a:gd name="connsiteX3" fmla="*/ 354360 w 354359"/>
              <a:gd name="connsiteY3" fmla="*/ 161936 h 16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59" h="161935">
                <a:moveTo>
                  <a:pt x="0" y="0"/>
                </a:moveTo>
                <a:cubicBezTo>
                  <a:pt x="4310" y="80092"/>
                  <a:pt x="28688" y="110159"/>
                  <a:pt x="50238" y="122834"/>
                </a:cubicBezTo>
                <a:cubicBezTo>
                  <a:pt x="115291" y="161127"/>
                  <a:pt x="209168" y="72675"/>
                  <a:pt x="301294" y="117305"/>
                </a:cubicBezTo>
                <a:cubicBezTo>
                  <a:pt x="327557" y="129980"/>
                  <a:pt x="344528" y="148992"/>
                  <a:pt x="354360" y="161936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0" name="Forme libre 526">
            <a:extLst>
              <a:ext uri="{FF2B5EF4-FFF2-40B4-BE49-F238E27FC236}">
                <a16:creationId xmlns:a16="http://schemas.microsoft.com/office/drawing/2014/main" id="{936FE21C-5CF3-81FF-E9DF-A6368A85325F}"/>
              </a:ext>
            </a:extLst>
          </p:cNvPr>
          <p:cNvSpPr/>
          <p:nvPr/>
        </p:nvSpPr>
        <p:spPr>
          <a:xfrm>
            <a:off x="1456075" y="2768195"/>
            <a:ext cx="1065099" cy="972717"/>
          </a:xfrm>
          <a:custGeom>
            <a:avLst/>
            <a:gdLst>
              <a:gd name="connsiteX0" fmla="*/ 0 w 1065099"/>
              <a:gd name="connsiteY0" fmla="*/ 972718 h 972717"/>
              <a:gd name="connsiteX1" fmla="*/ 135360 w 1065099"/>
              <a:gd name="connsiteY1" fmla="*/ 778152 h 972717"/>
              <a:gd name="connsiteX2" fmla="*/ 492683 w 1065099"/>
              <a:gd name="connsiteY2" fmla="*/ 462101 h 972717"/>
              <a:gd name="connsiteX3" fmla="*/ 1065099 w 1065099"/>
              <a:gd name="connsiteY3" fmla="*/ 159 h 97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099" h="972717">
                <a:moveTo>
                  <a:pt x="0" y="972718"/>
                </a:moveTo>
                <a:cubicBezTo>
                  <a:pt x="27745" y="924582"/>
                  <a:pt x="71788" y="854738"/>
                  <a:pt x="135360" y="778152"/>
                </a:cubicBezTo>
                <a:cubicBezTo>
                  <a:pt x="259406" y="628891"/>
                  <a:pt x="347221" y="517248"/>
                  <a:pt x="492683" y="462101"/>
                </a:cubicBezTo>
                <a:cubicBezTo>
                  <a:pt x="765826" y="358683"/>
                  <a:pt x="810677" y="-8740"/>
                  <a:pt x="1065099" y="159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1" name="Graphique 2">
            <a:extLst>
              <a:ext uri="{FF2B5EF4-FFF2-40B4-BE49-F238E27FC236}">
                <a16:creationId xmlns:a16="http://schemas.microsoft.com/office/drawing/2014/main" id="{E85EDD3B-7522-9E06-1C61-CF2E775AEB55}"/>
              </a:ext>
            </a:extLst>
          </p:cNvPr>
          <p:cNvGrpSpPr/>
          <p:nvPr/>
        </p:nvGrpSpPr>
        <p:grpSpPr>
          <a:xfrm>
            <a:off x="1198420" y="1494980"/>
            <a:ext cx="954656" cy="2955565"/>
            <a:chOff x="600263" y="1561848"/>
            <a:chExt cx="954656" cy="2955565"/>
          </a:xfrm>
        </p:grpSpPr>
        <p:grpSp>
          <p:nvGrpSpPr>
            <p:cNvPr id="212" name="Graphique 2">
              <a:extLst>
                <a:ext uri="{FF2B5EF4-FFF2-40B4-BE49-F238E27FC236}">
                  <a16:creationId xmlns:a16="http://schemas.microsoft.com/office/drawing/2014/main" id="{021C551B-5AB5-DFF5-496B-8C39F323AF69}"/>
                </a:ext>
              </a:extLst>
            </p:cNvPr>
            <p:cNvGrpSpPr/>
            <p:nvPr/>
          </p:nvGrpSpPr>
          <p:grpSpPr>
            <a:xfrm>
              <a:off x="600263" y="2876211"/>
              <a:ext cx="203106" cy="1641201"/>
              <a:chOff x="600263" y="2876211"/>
              <a:chExt cx="203106" cy="1641201"/>
            </a:xfrm>
          </p:grpSpPr>
          <p:sp>
            <p:nvSpPr>
              <p:cNvPr id="223" name="Forme libre 539">
                <a:extLst>
                  <a:ext uri="{FF2B5EF4-FFF2-40B4-BE49-F238E27FC236}">
                    <a16:creationId xmlns:a16="http://schemas.microsoft.com/office/drawing/2014/main" id="{E25553FC-76D0-BCAC-41CF-14D625943D39}"/>
                  </a:ext>
                </a:extLst>
              </p:cNvPr>
              <p:cNvSpPr/>
              <p:nvPr/>
            </p:nvSpPr>
            <p:spPr>
              <a:xfrm>
                <a:off x="698315" y="3896636"/>
                <a:ext cx="105055" cy="486346"/>
              </a:xfrm>
              <a:custGeom>
                <a:avLst/>
                <a:gdLst>
                  <a:gd name="connsiteX0" fmla="*/ 0 w 105055"/>
                  <a:gd name="connsiteY0" fmla="*/ 486347 h 486346"/>
                  <a:gd name="connsiteX1" fmla="*/ 105055 w 105055"/>
                  <a:gd name="connsiteY1" fmla="*/ 0 h 48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055" h="486346">
                    <a:moveTo>
                      <a:pt x="0" y="486347"/>
                    </a:moveTo>
                    <a:lnTo>
                      <a:pt x="105055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orme libre 540">
                <a:extLst>
                  <a:ext uri="{FF2B5EF4-FFF2-40B4-BE49-F238E27FC236}">
                    <a16:creationId xmlns:a16="http://schemas.microsoft.com/office/drawing/2014/main" id="{A2896F39-B5BB-5C56-7A39-BCC178B3D580}"/>
                  </a:ext>
                </a:extLst>
              </p:cNvPr>
              <p:cNvSpPr/>
              <p:nvPr/>
            </p:nvSpPr>
            <p:spPr>
              <a:xfrm>
                <a:off x="691850" y="3833534"/>
                <a:ext cx="17374" cy="614709"/>
              </a:xfrm>
              <a:custGeom>
                <a:avLst/>
                <a:gdLst>
                  <a:gd name="connsiteX0" fmla="*/ 17375 w 17374"/>
                  <a:gd name="connsiteY0" fmla="*/ 614709 h 614709"/>
                  <a:gd name="connsiteX1" fmla="*/ 0 w 17374"/>
                  <a:gd name="connsiteY1" fmla="*/ 0 h 614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4" h="614709">
                    <a:moveTo>
                      <a:pt x="17375" y="614709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orme libre 541">
                <a:extLst>
                  <a:ext uri="{FF2B5EF4-FFF2-40B4-BE49-F238E27FC236}">
                    <a16:creationId xmlns:a16="http://schemas.microsoft.com/office/drawing/2014/main" id="{FE397FBC-CC51-5757-48D0-361216CFCF16}"/>
                  </a:ext>
                </a:extLst>
              </p:cNvPr>
              <p:cNvSpPr/>
              <p:nvPr/>
            </p:nvSpPr>
            <p:spPr>
              <a:xfrm>
                <a:off x="612385" y="3934794"/>
                <a:ext cx="168088" cy="582618"/>
              </a:xfrm>
              <a:custGeom>
                <a:avLst/>
                <a:gdLst>
                  <a:gd name="connsiteX0" fmla="*/ 0 w 168088"/>
                  <a:gd name="connsiteY0" fmla="*/ 0 h 582618"/>
                  <a:gd name="connsiteX1" fmla="*/ 168089 w 168088"/>
                  <a:gd name="connsiteY1" fmla="*/ 582619 h 58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088" h="582618">
                    <a:moveTo>
                      <a:pt x="0" y="0"/>
                    </a:moveTo>
                    <a:lnTo>
                      <a:pt x="168089" y="582619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orme libre 542">
                <a:extLst>
                  <a:ext uri="{FF2B5EF4-FFF2-40B4-BE49-F238E27FC236}">
                    <a16:creationId xmlns:a16="http://schemas.microsoft.com/office/drawing/2014/main" id="{3F4639C9-09C2-65FD-9A7A-93BBB0342257}"/>
                  </a:ext>
                </a:extLst>
              </p:cNvPr>
              <p:cNvSpPr/>
              <p:nvPr/>
            </p:nvSpPr>
            <p:spPr>
              <a:xfrm>
                <a:off x="669222" y="3702475"/>
                <a:ext cx="404" cy="614978"/>
              </a:xfrm>
              <a:custGeom>
                <a:avLst/>
                <a:gdLst>
                  <a:gd name="connsiteX0" fmla="*/ 404 w 404"/>
                  <a:gd name="connsiteY0" fmla="*/ 0 h 614978"/>
                  <a:gd name="connsiteX1" fmla="*/ 0 w 404"/>
                  <a:gd name="connsiteY1" fmla="*/ 614979 h 6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4" h="614978">
                    <a:moveTo>
                      <a:pt x="404" y="0"/>
                    </a:moveTo>
                    <a:lnTo>
                      <a:pt x="0" y="614979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orme libre 543">
                <a:extLst>
                  <a:ext uri="{FF2B5EF4-FFF2-40B4-BE49-F238E27FC236}">
                    <a16:creationId xmlns:a16="http://schemas.microsoft.com/office/drawing/2014/main" id="{0E8788B5-36D4-85C8-ED12-B6A005C773AB}"/>
                  </a:ext>
                </a:extLst>
              </p:cNvPr>
              <p:cNvSpPr/>
              <p:nvPr/>
            </p:nvSpPr>
            <p:spPr>
              <a:xfrm>
                <a:off x="600263" y="3631283"/>
                <a:ext cx="151387" cy="587337"/>
              </a:xfrm>
              <a:custGeom>
                <a:avLst/>
                <a:gdLst>
                  <a:gd name="connsiteX0" fmla="*/ 151387 w 151387"/>
                  <a:gd name="connsiteY0" fmla="*/ 587338 h 587337"/>
                  <a:gd name="connsiteX1" fmla="*/ 0 w 151387"/>
                  <a:gd name="connsiteY1" fmla="*/ 0 h 587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387" h="587337">
                    <a:moveTo>
                      <a:pt x="151387" y="587338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orme libre 544">
                <a:extLst>
                  <a:ext uri="{FF2B5EF4-FFF2-40B4-BE49-F238E27FC236}">
                    <a16:creationId xmlns:a16="http://schemas.microsoft.com/office/drawing/2014/main" id="{50F8D211-0569-1EB8-7038-D796896BAE1C}"/>
                  </a:ext>
                </a:extLst>
              </p:cNvPr>
              <p:cNvSpPr/>
              <p:nvPr/>
            </p:nvSpPr>
            <p:spPr>
              <a:xfrm>
                <a:off x="640669" y="3093025"/>
                <a:ext cx="109365" cy="605135"/>
              </a:xfrm>
              <a:custGeom>
                <a:avLst/>
                <a:gdLst>
                  <a:gd name="connsiteX0" fmla="*/ 0 w 109365"/>
                  <a:gd name="connsiteY0" fmla="*/ 605136 h 605135"/>
                  <a:gd name="connsiteX1" fmla="*/ 109365 w 109365"/>
                  <a:gd name="connsiteY1" fmla="*/ 0 h 60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365" h="605135">
                    <a:moveTo>
                      <a:pt x="0" y="605136"/>
                    </a:moveTo>
                    <a:lnTo>
                      <a:pt x="109365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orme libre 545">
                <a:extLst>
                  <a:ext uri="{FF2B5EF4-FFF2-40B4-BE49-F238E27FC236}">
                    <a16:creationId xmlns:a16="http://schemas.microsoft.com/office/drawing/2014/main" id="{81C6A047-F648-8A7B-B412-9BC28E0297EE}"/>
                  </a:ext>
                </a:extLst>
              </p:cNvPr>
              <p:cNvSpPr/>
              <p:nvPr/>
            </p:nvSpPr>
            <p:spPr>
              <a:xfrm>
                <a:off x="651444" y="3175678"/>
                <a:ext cx="44850" cy="604731"/>
              </a:xfrm>
              <a:custGeom>
                <a:avLst/>
                <a:gdLst>
                  <a:gd name="connsiteX0" fmla="*/ 0 w 44850"/>
                  <a:gd name="connsiteY0" fmla="*/ 0 h 604731"/>
                  <a:gd name="connsiteX1" fmla="*/ 44851 w 44850"/>
                  <a:gd name="connsiteY1" fmla="*/ 604731 h 60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850" h="604731">
                    <a:moveTo>
                      <a:pt x="0" y="0"/>
                    </a:moveTo>
                    <a:lnTo>
                      <a:pt x="44851" y="604731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orme libre 546">
                <a:extLst>
                  <a:ext uri="{FF2B5EF4-FFF2-40B4-BE49-F238E27FC236}">
                    <a16:creationId xmlns:a16="http://schemas.microsoft.com/office/drawing/2014/main" id="{ECA548D7-42BD-F8BE-7749-0B93C9011538}"/>
                  </a:ext>
                </a:extLst>
              </p:cNvPr>
              <p:cNvSpPr/>
              <p:nvPr/>
            </p:nvSpPr>
            <p:spPr>
              <a:xfrm>
                <a:off x="628547" y="2960213"/>
                <a:ext cx="126605" cy="601630"/>
              </a:xfrm>
              <a:custGeom>
                <a:avLst/>
                <a:gdLst>
                  <a:gd name="connsiteX0" fmla="*/ 126605 w 126605"/>
                  <a:gd name="connsiteY0" fmla="*/ 0 h 601630"/>
                  <a:gd name="connsiteX1" fmla="*/ 0 w 126605"/>
                  <a:gd name="connsiteY1" fmla="*/ 601630 h 601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05" h="601630">
                    <a:moveTo>
                      <a:pt x="126605" y="0"/>
                    </a:moveTo>
                    <a:lnTo>
                      <a:pt x="0" y="60163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orme libre 547">
                <a:extLst>
                  <a:ext uri="{FF2B5EF4-FFF2-40B4-BE49-F238E27FC236}">
                    <a16:creationId xmlns:a16="http://schemas.microsoft.com/office/drawing/2014/main" id="{BDB33BD7-EC46-D13E-2B78-B78335041AAE}"/>
                  </a:ext>
                </a:extLst>
              </p:cNvPr>
              <p:cNvSpPr/>
              <p:nvPr/>
            </p:nvSpPr>
            <p:spPr>
              <a:xfrm>
                <a:off x="701816" y="2876211"/>
                <a:ext cx="27610" cy="605809"/>
              </a:xfrm>
              <a:custGeom>
                <a:avLst/>
                <a:gdLst>
                  <a:gd name="connsiteX0" fmla="*/ 27611 w 27610"/>
                  <a:gd name="connsiteY0" fmla="*/ 605810 h 605809"/>
                  <a:gd name="connsiteX1" fmla="*/ 0 w 27610"/>
                  <a:gd name="connsiteY1" fmla="*/ 0 h 605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610" h="605809">
                    <a:moveTo>
                      <a:pt x="27611" y="605810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3" name="Graphique 2">
              <a:extLst>
                <a:ext uri="{FF2B5EF4-FFF2-40B4-BE49-F238E27FC236}">
                  <a16:creationId xmlns:a16="http://schemas.microsoft.com/office/drawing/2014/main" id="{631CF1BF-9B60-399F-082C-F94EDA5B8B46}"/>
                </a:ext>
              </a:extLst>
            </p:cNvPr>
            <p:cNvGrpSpPr/>
            <p:nvPr/>
          </p:nvGrpSpPr>
          <p:grpSpPr>
            <a:xfrm>
              <a:off x="732525" y="1561848"/>
              <a:ext cx="822394" cy="1436388"/>
              <a:chOff x="732525" y="1561848"/>
              <a:chExt cx="822394" cy="1436388"/>
            </a:xfrm>
          </p:grpSpPr>
          <p:sp>
            <p:nvSpPr>
              <p:cNvPr id="214" name="Forme libre 530">
                <a:extLst>
                  <a:ext uri="{FF2B5EF4-FFF2-40B4-BE49-F238E27FC236}">
                    <a16:creationId xmlns:a16="http://schemas.microsoft.com/office/drawing/2014/main" id="{E269685D-6A54-B1D4-8784-09E986ACA119}"/>
                  </a:ext>
                </a:extLst>
              </p:cNvPr>
              <p:cNvSpPr/>
              <p:nvPr/>
            </p:nvSpPr>
            <p:spPr>
              <a:xfrm>
                <a:off x="757711" y="2482765"/>
                <a:ext cx="345335" cy="357849"/>
              </a:xfrm>
              <a:custGeom>
                <a:avLst/>
                <a:gdLst>
                  <a:gd name="connsiteX0" fmla="*/ 0 w 345335"/>
                  <a:gd name="connsiteY0" fmla="*/ 357850 h 357849"/>
                  <a:gd name="connsiteX1" fmla="*/ 345336 w 345335"/>
                  <a:gd name="connsiteY1" fmla="*/ 0 h 35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5335" h="357849">
                    <a:moveTo>
                      <a:pt x="0" y="357850"/>
                    </a:moveTo>
                    <a:lnTo>
                      <a:pt x="345336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orme libre 531">
                <a:extLst>
                  <a:ext uri="{FF2B5EF4-FFF2-40B4-BE49-F238E27FC236}">
                    <a16:creationId xmlns:a16="http://schemas.microsoft.com/office/drawing/2014/main" id="{A2C71ACF-8EFD-8D7E-6EAF-F5A4C38377BE}"/>
                  </a:ext>
                </a:extLst>
              </p:cNvPr>
              <p:cNvSpPr/>
              <p:nvPr/>
            </p:nvSpPr>
            <p:spPr>
              <a:xfrm>
                <a:off x="732525" y="2370179"/>
                <a:ext cx="308835" cy="531651"/>
              </a:xfrm>
              <a:custGeom>
                <a:avLst/>
                <a:gdLst>
                  <a:gd name="connsiteX0" fmla="*/ 0 w 308835"/>
                  <a:gd name="connsiteY0" fmla="*/ 531651 h 531651"/>
                  <a:gd name="connsiteX1" fmla="*/ 308836 w 308835"/>
                  <a:gd name="connsiteY1" fmla="*/ 0 h 53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8835" h="531651">
                    <a:moveTo>
                      <a:pt x="0" y="531651"/>
                    </a:moveTo>
                    <a:lnTo>
                      <a:pt x="308836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orme libre 532">
                <a:extLst>
                  <a:ext uri="{FF2B5EF4-FFF2-40B4-BE49-F238E27FC236}">
                    <a16:creationId xmlns:a16="http://schemas.microsoft.com/office/drawing/2014/main" id="{16576A6C-20B2-BC27-069A-4E56250A8ABF}"/>
                  </a:ext>
                </a:extLst>
              </p:cNvPr>
              <p:cNvSpPr/>
              <p:nvPr/>
            </p:nvSpPr>
            <p:spPr>
              <a:xfrm>
                <a:off x="756768" y="2414269"/>
                <a:ext cx="163778" cy="583966"/>
              </a:xfrm>
              <a:custGeom>
                <a:avLst/>
                <a:gdLst>
                  <a:gd name="connsiteX0" fmla="*/ 163779 w 163778"/>
                  <a:gd name="connsiteY0" fmla="*/ 0 h 583966"/>
                  <a:gd name="connsiteX1" fmla="*/ 0 w 163778"/>
                  <a:gd name="connsiteY1" fmla="*/ 583967 h 58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78" h="583966">
                    <a:moveTo>
                      <a:pt x="163779" y="0"/>
                    </a:moveTo>
                    <a:lnTo>
                      <a:pt x="0" y="583967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orme libre 533">
                <a:extLst>
                  <a:ext uri="{FF2B5EF4-FFF2-40B4-BE49-F238E27FC236}">
                    <a16:creationId xmlns:a16="http://schemas.microsoft.com/office/drawing/2014/main" id="{094FBE50-1013-408F-A583-DDBD4EF21635}"/>
                  </a:ext>
                </a:extLst>
              </p:cNvPr>
              <p:cNvSpPr/>
              <p:nvPr/>
            </p:nvSpPr>
            <p:spPr>
              <a:xfrm>
                <a:off x="767543" y="2247075"/>
                <a:ext cx="323920" cy="522482"/>
              </a:xfrm>
              <a:custGeom>
                <a:avLst/>
                <a:gdLst>
                  <a:gd name="connsiteX0" fmla="*/ 323921 w 323920"/>
                  <a:gd name="connsiteY0" fmla="*/ 0 h 522482"/>
                  <a:gd name="connsiteX1" fmla="*/ 0 w 323920"/>
                  <a:gd name="connsiteY1" fmla="*/ 522482 h 52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920" h="522482">
                    <a:moveTo>
                      <a:pt x="323921" y="0"/>
                    </a:moveTo>
                    <a:lnTo>
                      <a:pt x="0" y="522482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orme libre 534">
                <a:extLst>
                  <a:ext uri="{FF2B5EF4-FFF2-40B4-BE49-F238E27FC236}">
                    <a16:creationId xmlns:a16="http://schemas.microsoft.com/office/drawing/2014/main" id="{815C9566-F81B-15BA-E7DB-0C79D3487521}"/>
                  </a:ext>
                </a:extLst>
              </p:cNvPr>
              <p:cNvSpPr/>
              <p:nvPr/>
            </p:nvSpPr>
            <p:spPr>
              <a:xfrm>
                <a:off x="889434" y="2149994"/>
                <a:ext cx="180479" cy="578977"/>
              </a:xfrm>
              <a:custGeom>
                <a:avLst/>
                <a:gdLst>
                  <a:gd name="connsiteX0" fmla="*/ 0 w 180479"/>
                  <a:gd name="connsiteY0" fmla="*/ 578978 h 578977"/>
                  <a:gd name="connsiteX1" fmla="*/ 180480 w 180479"/>
                  <a:gd name="connsiteY1" fmla="*/ 0 h 57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79" h="578977">
                    <a:moveTo>
                      <a:pt x="0" y="578978"/>
                    </a:moveTo>
                    <a:lnTo>
                      <a:pt x="18048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orme libre 535">
                <a:extLst>
                  <a:ext uri="{FF2B5EF4-FFF2-40B4-BE49-F238E27FC236}">
                    <a16:creationId xmlns:a16="http://schemas.microsoft.com/office/drawing/2014/main" id="{28D4EE37-17DA-D8C4-81AB-8442E2A9E665}"/>
                  </a:ext>
                </a:extLst>
              </p:cNvPr>
              <p:cNvSpPr/>
              <p:nvPr/>
            </p:nvSpPr>
            <p:spPr>
              <a:xfrm>
                <a:off x="1069241" y="1771515"/>
                <a:ext cx="411466" cy="456548"/>
              </a:xfrm>
              <a:custGeom>
                <a:avLst/>
                <a:gdLst>
                  <a:gd name="connsiteX0" fmla="*/ 0 w 411466"/>
                  <a:gd name="connsiteY0" fmla="*/ 456549 h 456548"/>
                  <a:gd name="connsiteX1" fmla="*/ 411467 w 411466"/>
                  <a:gd name="connsiteY1" fmla="*/ 0 h 45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1466" h="456548">
                    <a:moveTo>
                      <a:pt x="0" y="456549"/>
                    </a:moveTo>
                    <a:lnTo>
                      <a:pt x="411467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orme libre 536">
                <a:extLst>
                  <a:ext uri="{FF2B5EF4-FFF2-40B4-BE49-F238E27FC236}">
                    <a16:creationId xmlns:a16="http://schemas.microsoft.com/office/drawing/2014/main" id="{23931E8B-2CBF-78DB-F57B-E56CBC2B9503}"/>
                  </a:ext>
                </a:extLst>
              </p:cNvPr>
              <p:cNvSpPr/>
              <p:nvPr/>
            </p:nvSpPr>
            <p:spPr>
              <a:xfrm>
                <a:off x="1073146" y="1789852"/>
                <a:ext cx="280282" cy="537583"/>
              </a:xfrm>
              <a:custGeom>
                <a:avLst/>
                <a:gdLst>
                  <a:gd name="connsiteX0" fmla="*/ 280282 w 280282"/>
                  <a:gd name="connsiteY0" fmla="*/ 0 h 537583"/>
                  <a:gd name="connsiteX1" fmla="*/ 0 w 280282"/>
                  <a:gd name="connsiteY1" fmla="*/ 537584 h 53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282" h="537583">
                    <a:moveTo>
                      <a:pt x="280282" y="0"/>
                    </a:moveTo>
                    <a:lnTo>
                      <a:pt x="0" y="537584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orme libre 537">
                <a:extLst>
                  <a:ext uri="{FF2B5EF4-FFF2-40B4-BE49-F238E27FC236}">
                    <a16:creationId xmlns:a16="http://schemas.microsoft.com/office/drawing/2014/main" id="{CB5D597C-83C3-3D02-88E0-070AC63C2D59}"/>
                  </a:ext>
                </a:extLst>
              </p:cNvPr>
              <p:cNvSpPr/>
              <p:nvPr/>
            </p:nvSpPr>
            <p:spPr>
              <a:xfrm>
                <a:off x="1130523" y="1661220"/>
                <a:ext cx="424396" cy="444683"/>
              </a:xfrm>
              <a:custGeom>
                <a:avLst/>
                <a:gdLst>
                  <a:gd name="connsiteX0" fmla="*/ 424397 w 424396"/>
                  <a:gd name="connsiteY0" fmla="*/ 0 h 444683"/>
                  <a:gd name="connsiteX1" fmla="*/ 0 w 424396"/>
                  <a:gd name="connsiteY1" fmla="*/ 444683 h 444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4396" h="444683">
                    <a:moveTo>
                      <a:pt x="424397" y="0"/>
                    </a:moveTo>
                    <a:lnTo>
                      <a:pt x="0" y="444683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orme libre 538">
                <a:extLst>
                  <a:ext uri="{FF2B5EF4-FFF2-40B4-BE49-F238E27FC236}">
                    <a16:creationId xmlns:a16="http://schemas.microsoft.com/office/drawing/2014/main" id="{798C6A3A-CBD9-E307-6754-EE21A53B2643}"/>
                  </a:ext>
                </a:extLst>
              </p:cNvPr>
              <p:cNvSpPr/>
              <p:nvPr/>
            </p:nvSpPr>
            <p:spPr>
              <a:xfrm>
                <a:off x="1258340" y="1561848"/>
                <a:ext cx="295501" cy="529493"/>
              </a:xfrm>
              <a:custGeom>
                <a:avLst/>
                <a:gdLst>
                  <a:gd name="connsiteX0" fmla="*/ 0 w 295501"/>
                  <a:gd name="connsiteY0" fmla="*/ 529494 h 529493"/>
                  <a:gd name="connsiteX1" fmla="*/ 295502 w 295501"/>
                  <a:gd name="connsiteY1" fmla="*/ 0 h 52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501" h="529493">
                    <a:moveTo>
                      <a:pt x="0" y="529494"/>
                    </a:moveTo>
                    <a:lnTo>
                      <a:pt x="295502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32" name="Graphique 2">
            <a:extLst>
              <a:ext uri="{FF2B5EF4-FFF2-40B4-BE49-F238E27FC236}">
                <a16:creationId xmlns:a16="http://schemas.microsoft.com/office/drawing/2014/main" id="{B9E71F72-A198-3F38-72D1-BECC338E485E}"/>
              </a:ext>
            </a:extLst>
          </p:cNvPr>
          <p:cNvGrpSpPr/>
          <p:nvPr/>
        </p:nvGrpSpPr>
        <p:grpSpPr>
          <a:xfrm>
            <a:off x="5268370" y="1686309"/>
            <a:ext cx="1103754" cy="3239795"/>
            <a:chOff x="4670213" y="1753177"/>
            <a:chExt cx="1103754" cy="3239795"/>
          </a:xfrm>
        </p:grpSpPr>
        <p:grpSp>
          <p:nvGrpSpPr>
            <p:cNvPr id="233" name="Graphique 2">
              <a:extLst>
                <a:ext uri="{FF2B5EF4-FFF2-40B4-BE49-F238E27FC236}">
                  <a16:creationId xmlns:a16="http://schemas.microsoft.com/office/drawing/2014/main" id="{1A8E4E99-09EC-CA26-EB1D-F85D6340F734}"/>
                </a:ext>
              </a:extLst>
            </p:cNvPr>
            <p:cNvGrpSpPr/>
            <p:nvPr/>
          </p:nvGrpSpPr>
          <p:grpSpPr>
            <a:xfrm>
              <a:off x="4670213" y="1753177"/>
              <a:ext cx="954925" cy="1301689"/>
              <a:chOff x="4670213" y="1753177"/>
              <a:chExt cx="954925" cy="1301689"/>
            </a:xfrm>
          </p:grpSpPr>
          <p:sp>
            <p:nvSpPr>
              <p:cNvPr id="244" name="Forme libre 560">
                <a:extLst>
                  <a:ext uri="{FF2B5EF4-FFF2-40B4-BE49-F238E27FC236}">
                    <a16:creationId xmlns:a16="http://schemas.microsoft.com/office/drawing/2014/main" id="{329626D8-BA2E-40FF-8867-5EF76A8BD61B}"/>
                  </a:ext>
                </a:extLst>
              </p:cNvPr>
              <p:cNvSpPr/>
              <p:nvPr/>
            </p:nvSpPr>
            <p:spPr>
              <a:xfrm>
                <a:off x="4813924" y="1817358"/>
                <a:ext cx="191119" cy="386299"/>
              </a:xfrm>
              <a:custGeom>
                <a:avLst/>
                <a:gdLst>
                  <a:gd name="connsiteX0" fmla="*/ 0 w 191119"/>
                  <a:gd name="connsiteY0" fmla="*/ 0 h 386299"/>
                  <a:gd name="connsiteX1" fmla="*/ 191120 w 191119"/>
                  <a:gd name="connsiteY1" fmla="*/ 386300 h 38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119" h="386299">
                    <a:moveTo>
                      <a:pt x="0" y="0"/>
                    </a:moveTo>
                    <a:lnTo>
                      <a:pt x="191120" y="38630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orme libre 561">
                <a:extLst>
                  <a:ext uri="{FF2B5EF4-FFF2-40B4-BE49-F238E27FC236}">
                    <a16:creationId xmlns:a16="http://schemas.microsoft.com/office/drawing/2014/main" id="{67799ADF-0537-FD79-24CD-9FA32709C041}"/>
                  </a:ext>
                </a:extLst>
              </p:cNvPr>
              <p:cNvSpPr/>
              <p:nvPr/>
            </p:nvSpPr>
            <p:spPr>
              <a:xfrm>
                <a:off x="4768130" y="1769762"/>
                <a:ext cx="361902" cy="496863"/>
              </a:xfrm>
              <a:custGeom>
                <a:avLst/>
                <a:gdLst>
                  <a:gd name="connsiteX0" fmla="*/ 0 w 361902"/>
                  <a:gd name="connsiteY0" fmla="*/ 0 h 496863"/>
                  <a:gd name="connsiteX1" fmla="*/ 361902 w 361902"/>
                  <a:gd name="connsiteY1" fmla="*/ 496864 h 496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1902" h="496863">
                    <a:moveTo>
                      <a:pt x="0" y="0"/>
                    </a:moveTo>
                    <a:lnTo>
                      <a:pt x="361902" y="496864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orme libre 562">
                <a:extLst>
                  <a:ext uri="{FF2B5EF4-FFF2-40B4-BE49-F238E27FC236}">
                    <a16:creationId xmlns:a16="http://schemas.microsoft.com/office/drawing/2014/main" id="{9BC807F3-FABE-4C61-5790-39DBF857BCBA}"/>
                  </a:ext>
                </a:extLst>
              </p:cNvPr>
              <p:cNvSpPr/>
              <p:nvPr/>
            </p:nvSpPr>
            <p:spPr>
              <a:xfrm>
                <a:off x="4670213" y="1753177"/>
                <a:ext cx="468034" cy="385086"/>
              </a:xfrm>
              <a:custGeom>
                <a:avLst/>
                <a:gdLst>
                  <a:gd name="connsiteX0" fmla="*/ 468035 w 468034"/>
                  <a:gd name="connsiteY0" fmla="*/ 385086 h 385086"/>
                  <a:gd name="connsiteX1" fmla="*/ 0 w 468034"/>
                  <a:gd name="connsiteY1" fmla="*/ 0 h 385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8034" h="385086">
                    <a:moveTo>
                      <a:pt x="468035" y="385086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orme libre 563">
                <a:extLst>
                  <a:ext uri="{FF2B5EF4-FFF2-40B4-BE49-F238E27FC236}">
                    <a16:creationId xmlns:a16="http://schemas.microsoft.com/office/drawing/2014/main" id="{A7212B18-586A-75A1-DA19-CBA6B0C1F286}"/>
                  </a:ext>
                </a:extLst>
              </p:cNvPr>
              <p:cNvSpPr/>
              <p:nvPr/>
            </p:nvSpPr>
            <p:spPr>
              <a:xfrm>
                <a:off x="4875071" y="1854977"/>
                <a:ext cx="273817" cy="371468"/>
              </a:xfrm>
              <a:custGeom>
                <a:avLst/>
                <a:gdLst>
                  <a:gd name="connsiteX0" fmla="*/ 273817 w 273817"/>
                  <a:gd name="connsiteY0" fmla="*/ 371468 h 371468"/>
                  <a:gd name="connsiteX1" fmla="*/ 0 w 273817"/>
                  <a:gd name="connsiteY1" fmla="*/ 0 h 371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3817" h="371468">
                    <a:moveTo>
                      <a:pt x="273817" y="371468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orme libre 564">
                <a:extLst>
                  <a:ext uri="{FF2B5EF4-FFF2-40B4-BE49-F238E27FC236}">
                    <a16:creationId xmlns:a16="http://schemas.microsoft.com/office/drawing/2014/main" id="{61CD2103-A985-137C-2428-115D1123DD05}"/>
                  </a:ext>
                </a:extLst>
              </p:cNvPr>
              <p:cNvSpPr/>
              <p:nvPr/>
            </p:nvSpPr>
            <p:spPr>
              <a:xfrm>
                <a:off x="4863084" y="1983070"/>
                <a:ext cx="328903" cy="216678"/>
              </a:xfrm>
              <a:custGeom>
                <a:avLst/>
                <a:gdLst>
                  <a:gd name="connsiteX0" fmla="*/ 0 w 328903"/>
                  <a:gd name="connsiteY0" fmla="*/ 0 h 216678"/>
                  <a:gd name="connsiteX1" fmla="*/ 328904 w 328903"/>
                  <a:gd name="connsiteY1" fmla="*/ 216678 h 21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8903" h="216678">
                    <a:moveTo>
                      <a:pt x="0" y="0"/>
                    </a:moveTo>
                    <a:lnTo>
                      <a:pt x="328904" y="216678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orme libre 565">
                <a:extLst>
                  <a:ext uri="{FF2B5EF4-FFF2-40B4-BE49-F238E27FC236}">
                    <a16:creationId xmlns:a16="http://schemas.microsoft.com/office/drawing/2014/main" id="{34B99EAE-A7B3-55E2-E03F-B68A4D8007E5}"/>
                  </a:ext>
                </a:extLst>
              </p:cNvPr>
              <p:cNvSpPr/>
              <p:nvPr/>
            </p:nvSpPr>
            <p:spPr>
              <a:xfrm>
                <a:off x="5277110" y="2423303"/>
                <a:ext cx="223713" cy="486751"/>
              </a:xfrm>
              <a:custGeom>
                <a:avLst/>
                <a:gdLst>
                  <a:gd name="connsiteX0" fmla="*/ 0 w 223713"/>
                  <a:gd name="connsiteY0" fmla="*/ 0 h 486751"/>
                  <a:gd name="connsiteX1" fmla="*/ 223714 w 223713"/>
                  <a:gd name="connsiteY1" fmla="*/ 486751 h 48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3713" h="486751">
                    <a:moveTo>
                      <a:pt x="0" y="0"/>
                    </a:moveTo>
                    <a:lnTo>
                      <a:pt x="223714" y="486751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orme libre 566">
                <a:extLst>
                  <a:ext uri="{FF2B5EF4-FFF2-40B4-BE49-F238E27FC236}">
                    <a16:creationId xmlns:a16="http://schemas.microsoft.com/office/drawing/2014/main" id="{6C2B0406-5724-B4C8-14AE-1C4EDFC8FFC3}"/>
                  </a:ext>
                </a:extLst>
              </p:cNvPr>
              <p:cNvSpPr/>
              <p:nvPr/>
            </p:nvSpPr>
            <p:spPr>
              <a:xfrm>
                <a:off x="5207477" y="2428292"/>
                <a:ext cx="327961" cy="357715"/>
              </a:xfrm>
              <a:custGeom>
                <a:avLst/>
                <a:gdLst>
                  <a:gd name="connsiteX0" fmla="*/ 327961 w 327961"/>
                  <a:gd name="connsiteY0" fmla="*/ 357715 h 357715"/>
                  <a:gd name="connsiteX1" fmla="*/ 0 w 327961"/>
                  <a:gd name="connsiteY1" fmla="*/ 0 h 35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961" h="357715">
                    <a:moveTo>
                      <a:pt x="327961" y="357715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orme libre 567">
                <a:extLst>
                  <a:ext uri="{FF2B5EF4-FFF2-40B4-BE49-F238E27FC236}">
                    <a16:creationId xmlns:a16="http://schemas.microsoft.com/office/drawing/2014/main" id="{607F5C63-5E6D-5E92-DC14-38F8713A8C2D}"/>
                  </a:ext>
                </a:extLst>
              </p:cNvPr>
              <p:cNvSpPr/>
              <p:nvPr/>
            </p:nvSpPr>
            <p:spPr>
              <a:xfrm>
                <a:off x="5335833" y="2454720"/>
                <a:ext cx="235970" cy="567651"/>
              </a:xfrm>
              <a:custGeom>
                <a:avLst/>
                <a:gdLst>
                  <a:gd name="connsiteX0" fmla="*/ 235970 w 235970"/>
                  <a:gd name="connsiteY0" fmla="*/ 567652 h 567651"/>
                  <a:gd name="connsiteX1" fmla="*/ 0 w 235970"/>
                  <a:gd name="connsiteY1" fmla="*/ 0 h 56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5970" h="567651">
                    <a:moveTo>
                      <a:pt x="235970" y="567652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orme libre 568">
                <a:extLst>
                  <a:ext uri="{FF2B5EF4-FFF2-40B4-BE49-F238E27FC236}">
                    <a16:creationId xmlns:a16="http://schemas.microsoft.com/office/drawing/2014/main" id="{4762C6E7-BAD2-86F5-A37F-5FA8FB23389F}"/>
                  </a:ext>
                </a:extLst>
              </p:cNvPr>
              <p:cNvSpPr/>
              <p:nvPr/>
            </p:nvSpPr>
            <p:spPr>
              <a:xfrm>
                <a:off x="5297851" y="2577688"/>
                <a:ext cx="327287" cy="477178"/>
              </a:xfrm>
              <a:custGeom>
                <a:avLst/>
                <a:gdLst>
                  <a:gd name="connsiteX0" fmla="*/ 0 w 327287"/>
                  <a:gd name="connsiteY0" fmla="*/ 0 h 477178"/>
                  <a:gd name="connsiteX1" fmla="*/ 327288 w 327287"/>
                  <a:gd name="connsiteY1" fmla="*/ 477178 h 47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287" h="477178">
                    <a:moveTo>
                      <a:pt x="0" y="0"/>
                    </a:moveTo>
                    <a:lnTo>
                      <a:pt x="327288" y="477178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4" name="Graphique 2">
              <a:extLst>
                <a:ext uri="{FF2B5EF4-FFF2-40B4-BE49-F238E27FC236}">
                  <a16:creationId xmlns:a16="http://schemas.microsoft.com/office/drawing/2014/main" id="{5761DFBE-0008-ACF9-EFFA-108D07746070}"/>
                </a:ext>
              </a:extLst>
            </p:cNvPr>
            <p:cNvGrpSpPr/>
            <p:nvPr/>
          </p:nvGrpSpPr>
          <p:grpSpPr>
            <a:xfrm>
              <a:off x="5331388" y="3246601"/>
              <a:ext cx="442579" cy="1746372"/>
              <a:chOff x="5331388" y="3246601"/>
              <a:chExt cx="442579" cy="1746372"/>
            </a:xfrm>
          </p:grpSpPr>
          <p:sp>
            <p:nvSpPr>
              <p:cNvPr id="235" name="Forme libre 551">
                <a:extLst>
                  <a:ext uri="{FF2B5EF4-FFF2-40B4-BE49-F238E27FC236}">
                    <a16:creationId xmlns:a16="http://schemas.microsoft.com/office/drawing/2014/main" id="{121E5808-314B-AD4D-A4E0-CF5969E529CC}"/>
                  </a:ext>
                </a:extLst>
              </p:cNvPr>
              <p:cNvSpPr/>
              <p:nvPr/>
            </p:nvSpPr>
            <p:spPr>
              <a:xfrm>
                <a:off x="5578672" y="3330602"/>
                <a:ext cx="138861" cy="488908"/>
              </a:xfrm>
              <a:custGeom>
                <a:avLst/>
                <a:gdLst>
                  <a:gd name="connsiteX0" fmla="*/ 138862 w 138861"/>
                  <a:gd name="connsiteY0" fmla="*/ 0 h 488908"/>
                  <a:gd name="connsiteX1" fmla="*/ 0 w 138861"/>
                  <a:gd name="connsiteY1" fmla="*/ 488909 h 48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861" h="488908">
                    <a:moveTo>
                      <a:pt x="138862" y="0"/>
                    </a:moveTo>
                    <a:lnTo>
                      <a:pt x="0" y="488909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orme libre 552">
                <a:extLst>
                  <a:ext uri="{FF2B5EF4-FFF2-40B4-BE49-F238E27FC236}">
                    <a16:creationId xmlns:a16="http://schemas.microsoft.com/office/drawing/2014/main" id="{18AF6E82-AC45-3527-2018-304D6E447972}"/>
                  </a:ext>
                </a:extLst>
              </p:cNvPr>
              <p:cNvSpPr/>
              <p:nvPr/>
            </p:nvSpPr>
            <p:spPr>
              <a:xfrm>
                <a:off x="5602512" y="3414469"/>
                <a:ext cx="136167" cy="599607"/>
              </a:xfrm>
              <a:custGeom>
                <a:avLst/>
                <a:gdLst>
                  <a:gd name="connsiteX0" fmla="*/ 136168 w 136167"/>
                  <a:gd name="connsiteY0" fmla="*/ 0 h 599607"/>
                  <a:gd name="connsiteX1" fmla="*/ 0 w 136167"/>
                  <a:gd name="connsiteY1" fmla="*/ 599608 h 59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6167" h="599607">
                    <a:moveTo>
                      <a:pt x="136168" y="0"/>
                    </a:moveTo>
                    <a:lnTo>
                      <a:pt x="0" y="599608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orme libre 553">
                <a:extLst>
                  <a:ext uri="{FF2B5EF4-FFF2-40B4-BE49-F238E27FC236}">
                    <a16:creationId xmlns:a16="http://schemas.microsoft.com/office/drawing/2014/main" id="{847D1221-07C5-A75D-AD7C-894C9BC4C355}"/>
                  </a:ext>
                </a:extLst>
              </p:cNvPr>
              <p:cNvSpPr/>
              <p:nvPr/>
            </p:nvSpPr>
            <p:spPr>
              <a:xfrm>
                <a:off x="5652346" y="3246601"/>
                <a:ext cx="99802" cy="441716"/>
              </a:xfrm>
              <a:custGeom>
                <a:avLst/>
                <a:gdLst>
                  <a:gd name="connsiteX0" fmla="*/ 99803 w 99802"/>
                  <a:gd name="connsiteY0" fmla="*/ 441717 h 441716"/>
                  <a:gd name="connsiteX1" fmla="*/ 0 w 99802"/>
                  <a:gd name="connsiteY1" fmla="*/ 0 h 44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802" h="441716">
                    <a:moveTo>
                      <a:pt x="99803" y="441717"/>
                    </a:moveTo>
                    <a:lnTo>
                      <a:pt x="0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orme libre 554">
                <a:extLst>
                  <a:ext uri="{FF2B5EF4-FFF2-40B4-BE49-F238E27FC236}">
                    <a16:creationId xmlns:a16="http://schemas.microsoft.com/office/drawing/2014/main" id="{F0A5D0C9-1776-8D87-EA8C-C909B8DE179D}"/>
                  </a:ext>
                </a:extLst>
              </p:cNvPr>
              <p:cNvSpPr/>
              <p:nvPr/>
            </p:nvSpPr>
            <p:spPr>
              <a:xfrm>
                <a:off x="5620829" y="3526786"/>
                <a:ext cx="153138" cy="595427"/>
              </a:xfrm>
              <a:custGeom>
                <a:avLst/>
                <a:gdLst>
                  <a:gd name="connsiteX0" fmla="*/ 0 w 153138"/>
                  <a:gd name="connsiteY0" fmla="*/ 595428 h 595427"/>
                  <a:gd name="connsiteX1" fmla="*/ 153138 w 153138"/>
                  <a:gd name="connsiteY1" fmla="*/ 0 h 59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138" h="595427">
                    <a:moveTo>
                      <a:pt x="0" y="595428"/>
                    </a:moveTo>
                    <a:lnTo>
                      <a:pt x="153138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orme libre 555">
                <a:extLst>
                  <a:ext uri="{FF2B5EF4-FFF2-40B4-BE49-F238E27FC236}">
                    <a16:creationId xmlns:a16="http://schemas.microsoft.com/office/drawing/2014/main" id="{8D0A8FEA-57F9-8C39-4AEE-C56DBC7CEF1A}"/>
                  </a:ext>
                </a:extLst>
              </p:cNvPr>
              <p:cNvSpPr/>
              <p:nvPr/>
            </p:nvSpPr>
            <p:spPr>
              <a:xfrm>
                <a:off x="5640493" y="3626294"/>
                <a:ext cx="538" cy="606484"/>
              </a:xfrm>
              <a:custGeom>
                <a:avLst/>
                <a:gdLst>
                  <a:gd name="connsiteX0" fmla="*/ 0 w 538"/>
                  <a:gd name="connsiteY0" fmla="*/ 0 h 606484"/>
                  <a:gd name="connsiteX1" fmla="*/ 539 w 538"/>
                  <a:gd name="connsiteY1" fmla="*/ 606484 h 60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8" h="606484">
                    <a:moveTo>
                      <a:pt x="0" y="0"/>
                    </a:moveTo>
                    <a:lnTo>
                      <a:pt x="539" y="606484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orme libre 556">
                <a:extLst>
                  <a:ext uri="{FF2B5EF4-FFF2-40B4-BE49-F238E27FC236}">
                    <a16:creationId xmlns:a16="http://schemas.microsoft.com/office/drawing/2014/main" id="{32E2E78A-E7A1-0BDC-DB8D-47503BBF843E}"/>
                  </a:ext>
                </a:extLst>
              </p:cNvPr>
              <p:cNvSpPr/>
              <p:nvPr/>
            </p:nvSpPr>
            <p:spPr>
              <a:xfrm>
                <a:off x="5362097" y="4157945"/>
                <a:ext cx="256308" cy="558887"/>
              </a:xfrm>
              <a:custGeom>
                <a:avLst/>
                <a:gdLst>
                  <a:gd name="connsiteX0" fmla="*/ 256308 w 256308"/>
                  <a:gd name="connsiteY0" fmla="*/ 0 h 558887"/>
                  <a:gd name="connsiteX1" fmla="*/ 0 w 256308"/>
                  <a:gd name="connsiteY1" fmla="*/ 558888 h 55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6308" h="558887">
                    <a:moveTo>
                      <a:pt x="256308" y="0"/>
                    </a:moveTo>
                    <a:lnTo>
                      <a:pt x="0" y="558888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orme libre 557">
                <a:extLst>
                  <a:ext uri="{FF2B5EF4-FFF2-40B4-BE49-F238E27FC236}">
                    <a16:creationId xmlns:a16="http://schemas.microsoft.com/office/drawing/2014/main" id="{0D495526-D0D0-F062-1DD9-6F3202D9F08E}"/>
                  </a:ext>
                </a:extLst>
              </p:cNvPr>
              <p:cNvSpPr/>
              <p:nvPr/>
            </p:nvSpPr>
            <p:spPr>
              <a:xfrm>
                <a:off x="5478062" y="4064370"/>
                <a:ext cx="106940" cy="596910"/>
              </a:xfrm>
              <a:custGeom>
                <a:avLst/>
                <a:gdLst>
                  <a:gd name="connsiteX0" fmla="*/ 0 w 106940"/>
                  <a:gd name="connsiteY0" fmla="*/ 596911 h 596910"/>
                  <a:gd name="connsiteX1" fmla="*/ 106941 w 106940"/>
                  <a:gd name="connsiteY1" fmla="*/ 0 h 596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940" h="596910">
                    <a:moveTo>
                      <a:pt x="0" y="596911"/>
                    </a:moveTo>
                    <a:lnTo>
                      <a:pt x="106941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orme libre 558">
                <a:extLst>
                  <a:ext uri="{FF2B5EF4-FFF2-40B4-BE49-F238E27FC236}">
                    <a16:creationId xmlns:a16="http://schemas.microsoft.com/office/drawing/2014/main" id="{F61BAF6B-426C-6D73-6567-FD6F4E89DF43}"/>
                  </a:ext>
                </a:extLst>
              </p:cNvPr>
              <p:cNvSpPr/>
              <p:nvPr/>
            </p:nvSpPr>
            <p:spPr>
              <a:xfrm>
                <a:off x="5331388" y="4348870"/>
                <a:ext cx="272201" cy="551202"/>
              </a:xfrm>
              <a:custGeom>
                <a:avLst/>
                <a:gdLst>
                  <a:gd name="connsiteX0" fmla="*/ 0 w 272201"/>
                  <a:gd name="connsiteY0" fmla="*/ 551202 h 551202"/>
                  <a:gd name="connsiteX1" fmla="*/ 272201 w 272201"/>
                  <a:gd name="connsiteY1" fmla="*/ 0 h 55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2201" h="551202">
                    <a:moveTo>
                      <a:pt x="0" y="551202"/>
                    </a:moveTo>
                    <a:lnTo>
                      <a:pt x="272201" y="0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orme libre 559">
                <a:extLst>
                  <a:ext uri="{FF2B5EF4-FFF2-40B4-BE49-F238E27FC236}">
                    <a16:creationId xmlns:a16="http://schemas.microsoft.com/office/drawing/2014/main" id="{561C31FC-CAA0-29DE-1DFB-187FEBEF7A6C}"/>
                  </a:ext>
                </a:extLst>
              </p:cNvPr>
              <p:cNvSpPr/>
              <p:nvPr/>
            </p:nvSpPr>
            <p:spPr>
              <a:xfrm>
                <a:off x="5368562" y="4399298"/>
                <a:ext cx="124046" cy="593674"/>
              </a:xfrm>
              <a:custGeom>
                <a:avLst/>
                <a:gdLst>
                  <a:gd name="connsiteX0" fmla="*/ 124046 w 124046"/>
                  <a:gd name="connsiteY0" fmla="*/ 0 h 593674"/>
                  <a:gd name="connsiteX1" fmla="*/ 0 w 124046"/>
                  <a:gd name="connsiteY1" fmla="*/ 593675 h 59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046" h="593674">
                    <a:moveTo>
                      <a:pt x="124046" y="0"/>
                    </a:moveTo>
                    <a:lnTo>
                      <a:pt x="0" y="593675"/>
                    </a:lnTo>
                  </a:path>
                </a:pathLst>
              </a:custGeom>
              <a:ln w="10097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53" name="Forme libre 569">
            <a:extLst>
              <a:ext uri="{FF2B5EF4-FFF2-40B4-BE49-F238E27FC236}">
                <a16:creationId xmlns:a16="http://schemas.microsoft.com/office/drawing/2014/main" id="{C85EB4DE-BE57-8AD4-82F8-4D1BE938834D}"/>
              </a:ext>
            </a:extLst>
          </p:cNvPr>
          <p:cNvSpPr/>
          <p:nvPr/>
        </p:nvSpPr>
        <p:spPr>
          <a:xfrm rot="20700040">
            <a:off x="2971177" y="3221817"/>
            <a:ext cx="892270" cy="143863"/>
          </a:xfrm>
          <a:custGeom>
            <a:avLst/>
            <a:gdLst>
              <a:gd name="connsiteX0" fmla="*/ 0 w 892270"/>
              <a:gd name="connsiteY0" fmla="*/ 0 h 143863"/>
              <a:gd name="connsiteX1" fmla="*/ 892270 w 892270"/>
              <a:gd name="connsiteY1" fmla="*/ 0 h 143863"/>
              <a:gd name="connsiteX2" fmla="*/ 892270 w 892270"/>
              <a:gd name="connsiteY2" fmla="*/ 143864 h 143863"/>
              <a:gd name="connsiteX3" fmla="*/ 0 w 892270"/>
              <a:gd name="connsiteY3" fmla="*/ 143864 h 14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270" h="143863">
                <a:moveTo>
                  <a:pt x="0" y="0"/>
                </a:moveTo>
                <a:lnTo>
                  <a:pt x="892270" y="0"/>
                </a:lnTo>
                <a:lnTo>
                  <a:pt x="892270" y="143864"/>
                </a:lnTo>
                <a:lnTo>
                  <a:pt x="0" y="143864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4" name="ZoneTexte 570">
            <a:extLst>
              <a:ext uri="{FF2B5EF4-FFF2-40B4-BE49-F238E27FC236}">
                <a16:creationId xmlns:a16="http://schemas.microsoft.com/office/drawing/2014/main" id="{7BD91407-0B96-BEBC-80E8-7F16C29A90A4}"/>
              </a:ext>
            </a:extLst>
          </p:cNvPr>
          <p:cNvSpPr txBox="1"/>
          <p:nvPr/>
        </p:nvSpPr>
        <p:spPr>
          <a:xfrm rot="20700040">
            <a:off x="3168317" y="3151305"/>
            <a:ext cx="486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spc="0" baseline="0">
                <a:ln/>
                <a:solidFill>
                  <a:srgbClr val="006633"/>
                </a:solidFill>
                <a:latin typeface="Arial"/>
                <a:cs typeface="Arial"/>
                <a:sym typeface="Arial"/>
                <a:rtl val="0"/>
              </a:rPr>
              <a:t>MTOC</a:t>
            </a:r>
          </a:p>
        </p:txBody>
      </p:sp>
      <p:grpSp>
        <p:nvGrpSpPr>
          <p:cNvPr id="255" name="Graphique 2">
            <a:extLst>
              <a:ext uri="{FF2B5EF4-FFF2-40B4-BE49-F238E27FC236}">
                <a16:creationId xmlns:a16="http://schemas.microsoft.com/office/drawing/2014/main" id="{5446535E-C5DD-FE47-0B69-D8EBBE8B11E6}"/>
              </a:ext>
            </a:extLst>
          </p:cNvPr>
          <p:cNvGrpSpPr/>
          <p:nvPr/>
        </p:nvGrpSpPr>
        <p:grpSpPr>
          <a:xfrm>
            <a:off x="2969485" y="1025387"/>
            <a:ext cx="1882985" cy="2298332"/>
            <a:chOff x="2371328" y="1092255"/>
            <a:chExt cx="1882985" cy="2298332"/>
          </a:xfrm>
        </p:grpSpPr>
        <p:grpSp>
          <p:nvGrpSpPr>
            <p:cNvPr id="256" name="Graphique 2">
              <a:extLst>
                <a:ext uri="{FF2B5EF4-FFF2-40B4-BE49-F238E27FC236}">
                  <a16:creationId xmlns:a16="http://schemas.microsoft.com/office/drawing/2014/main" id="{4DE16E05-91AE-D2B6-0647-D665108AA343}"/>
                </a:ext>
              </a:extLst>
            </p:cNvPr>
            <p:cNvGrpSpPr/>
            <p:nvPr/>
          </p:nvGrpSpPr>
          <p:grpSpPr>
            <a:xfrm>
              <a:off x="2371328" y="1092255"/>
              <a:ext cx="1882985" cy="2298332"/>
              <a:chOff x="2371328" y="1092255"/>
              <a:chExt cx="1882985" cy="2298332"/>
            </a:xfrm>
          </p:grpSpPr>
          <p:sp>
            <p:nvSpPr>
              <p:cNvPr id="258" name="Forme libre 574">
                <a:extLst>
                  <a:ext uri="{FF2B5EF4-FFF2-40B4-BE49-F238E27FC236}">
                    <a16:creationId xmlns:a16="http://schemas.microsoft.com/office/drawing/2014/main" id="{3A7657D4-47B6-2940-A13F-82ED178A344C}"/>
                  </a:ext>
                </a:extLst>
              </p:cNvPr>
              <p:cNvSpPr/>
              <p:nvPr/>
            </p:nvSpPr>
            <p:spPr>
              <a:xfrm>
                <a:off x="2371328" y="1616495"/>
                <a:ext cx="1882985" cy="1774091"/>
              </a:xfrm>
              <a:custGeom>
                <a:avLst/>
                <a:gdLst>
                  <a:gd name="connsiteX0" fmla="*/ 1432852 w 1882985"/>
                  <a:gd name="connsiteY0" fmla="*/ 242931 h 1774091"/>
                  <a:gd name="connsiteX1" fmla="*/ 1475279 w 1882985"/>
                  <a:gd name="connsiteY1" fmla="*/ 78569 h 1774091"/>
                  <a:gd name="connsiteX2" fmla="*/ 1468948 w 1882985"/>
                  <a:gd name="connsiteY2" fmla="*/ 70074 h 1774091"/>
                  <a:gd name="connsiteX3" fmla="*/ 1395275 w 1882985"/>
                  <a:gd name="connsiteY3" fmla="*/ 68995 h 1774091"/>
                  <a:gd name="connsiteX4" fmla="*/ 1378035 w 1882985"/>
                  <a:gd name="connsiteY4" fmla="*/ 55377 h 1774091"/>
                  <a:gd name="connsiteX5" fmla="*/ 1395949 w 1882985"/>
                  <a:gd name="connsiteY5" fmla="*/ 39467 h 1774091"/>
                  <a:gd name="connsiteX6" fmla="*/ 1462888 w 1882985"/>
                  <a:gd name="connsiteY6" fmla="*/ 40950 h 1774091"/>
                  <a:gd name="connsiteX7" fmla="*/ 1614679 w 1882985"/>
                  <a:gd name="connsiteY7" fmla="*/ 25039 h 1774091"/>
                  <a:gd name="connsiteX8" fmla="*/ 1684581 w 1882985"/>
                  <a:gd name="connsiteY8" fmla="*/ 5354 h 1774091"/>
                  <a:gd name="connsiteX9" fmla="*/ 1877721 w 1882985"/>
                  <a:gd name="connsiteY9" fmla="*/ 57130 h 1774091"/>
                  <a:gd name="connsiteX10" fmla="*/ 1873546 w 1882985"/>
                  <a:gd name="connsiteY10" fmla="*/ 80456 h 1774091"/>
                  <a:gd name="connsiteX11" fmla="*/ 1853882 w 1882985"/>
                  <a:gd name="connsiteY11" fmla="*/ 76681 h 1774091"/>
                  <a:gd name="connsiteX12" fmla="*/ 1661280 w 1882985"/>
                  <a:gd name="connsiteY12" fmla="*/ 42433 h 1774091"/>
                  <a:gd name="connsiteX13" fmla="*/ 1514876 w 1882985"/>
                  <a:gd name="connsiteY13" fmla="*/ 68860 h 1774091"/>
                  <a:gd name="connsiteX14" fmla="*/ 1505853 w 1882985"/>
                  <a:gd name="connsiteY14" fmla="*/ 76546 h 1774091"/>
                  <a:gd name="connsiteX15" fmla="*/ 1471103 w 1882985"/>
                  <a:gd name="connsiteY15" fmla="*/ 208818 h 1774091"/>
                  <a:gd name="connsiteX16" fmla="*/ 1439991 w 1882985"/>
                  <a:gd name="connsiteY16" fmla="*/ 300101 h 1774091"/>
                  <a:gd name="connsiteX17" fmla="*/ 1439722 w 1882985"/>
                  <a:gd name="connsiteY17" fmla="*/ 309405 h 1774091"/>
                  <a:gd name="connsiteX18" fmla="*/ 1464369 w 1882985"/>
                  <a:gd name="connsiteY18" fmla="*/ 409182 h 1774091"/>
                  <a:gd name="connsiteX19" fmla="*/ 1493596 w 1882985"/>
                  <a:gd name="connsiteY19" fmla="*/ 570174 h 1774091"/>
                  <a:gd name="connsiteX20" fmla="*/ 1498175 w 1882985"/>
                  <a:gd name="connsiteY20" fmla="*/ 576511 h 1774091"/>
                  <a:gd name="connsiteX21" fmla="*/ 1627070 w 1882985"/>
                  <a:gd name="connsiteY21" fmla="*/ 632467 h 1774091"/>
                  <a:gd name="connsiteX22" fmla="*/ 1672998 w 1882985"/>
                  <a:gd name="connsiteY22" fmla="*/ 652558 h 1774091"/>
                  <a:gd name="connsiteX23" fmla="*/ 1740072 w 1882985"/>
                  <a:gd name="connsiteY23" fmla="*/ 682761 h 1774091"/>
                  <a:gd name="connsiteX24" fmla="*/ 1788828 w 1882985"/>
                  <a:gd name="connsiteY24" fmla="*/ 703930 h 1774091"/>
                  <a:gd name="connsiteX25" fmla="*/ 1778996 w 1882985"/>
                  <a:gd name="connsiteY25" fmla="*/ 731705 h 1774091"/>
                  <a:gd name="connsiteX26" fmla="*/ 1768221 w 1882985"/>
                  <a:gd name="connsiteY26" fmla="*/ 727660 h 1774091"/>
                  <a:gd name="connsiteX27" fmla="*/ 1612524 w 1882985"/>
                  <a:gd name="connsiteY27" fmla="*/ 658221 h 1774091"/>
                  <a:gd name="connsiteX28" fmla="*/ 1597708 w 1882985"/>
                  <a:gd name="connsiteY28" fmla="*/ 664153 h 1774091"/>
                  <a:gd name="connsiteX29" fmla="*/ 1520399 w 1882985"/>
                  <a:gd name="connsiteY29" fmla="*/ 816921 h 1774091"/>
                  <a:gd name="connsiteX30" fmla="*/ 1425175 w 1882985"/>
                  <a:gd name="connsiteY30" fmla="*/ 915484 h 1774091"/>
                  <a:gd name="connsiteX31" fmla="*/ 1425310 w 1882985"/>
                  <a:gd name="connsiteY31" fmla="*/ 926541 h 1774091"/>
                  <a:gd name="connsiteX32" fmla="*/ 1487939 w 1882985"/>
                  <a:gd name="connsiteY32" fmla="*/ 984250 h 1774091"/>
                  <a:gd name="connsiteX33" fmla="*/ 1553397 w 1882985"/>
                  <a:gd name="connsiteY33" fmla="*/ 1048835 h 1774091"/>
                  <a:gd name="connsiteX34" fmla="*/ 1554070 w 1882985"/>
                  <a:gd name="connsiteY34" fmla="*/ 1068252 h 1774091"/>
                  <a:gd name="connsiteX35" fmla="*/ 1532520 w 1882985"/>
                  <a:gd name="connsiteY35" fmla="*/ 1068926 h 1774091"/>
                  <a:gd name="connsiteX36" fmla="*/ 1501004 w 1882985"/>
                  <a:gd name="connsiteY36" fmla="*/ 1037509 h 1774091"/>
                  <a:gd name="connsiteX37" fmla="*/ 1440799 w 1882985"/>
                  <a:gd name="connsiteY37" fmla="*/ 980070 h 1774091"/>
                  <a:gd name="connsiteX38" fmla="*/ 1399720 w 1882985"/>
                  <a:gd name="connsiteY38" fmla="*/ 941912 h 1774091"/>
                  <a:gd name="connsiteX39" fmla="*/ 1382480 w 1882985"/>
                  <a:gd name="connsiteY39" fmla="*/ 939215 h 1774091"/>
                  <a:gd name="connsiteX40" fmla="*/ 1239578 w 1882985"/>
                  <a:gd name="connsiteY40" fmla="*/ 1014453 h 1774091"/>
                  <a:gd name="connsiteX41" fmla="*/ 1231900 w 1882985"/>
                  <a:gd name="connsiteY41" fmla="*/ 1024565 h 1774091"/>
                  <a:gd name="connsiteX42" fmla="*/ 1205637 w 1882985"/>
                  <a:gd name="connsiteY42" fmla="*/ 1087803 h 1774091"/>
                  <a:gd name="connsiteX43" fmla="*/ 1062465 w 1882985"/>
                  <a:gd name="connsiteY43" fmla="*/ 1280076 h 1774091"/>
                  <a:gd name="connsiteX44" fmla="*/ 1061792 w 1882985"/>
                  <a:gd name="connsiteY44" fmla="*/ 1294638 h 1774091"/>
                  <a:gd name="connsiteX45" fmla="*/ 1126980 w 1882985"/>
                  <a:gd name="connsiteY45" fmla="*/ 1370415 h 1774091"/>
                  <a:gd name="connsiteX46" fmla="*/ 1104891 w 1882985"/>
                  <a:gd name="connsiteY46" fmla="*/ 1389696 h 1774091"/>
                  <a:gd name="connsiteX47" fmla="*/ 1038760 w 1882985"/>
                  <a:gd name="connsiteY47" fmla="*/ 1313380 h 1774091"/>
                  <a:gd name="connsiteX48" fmla="*/ 1023271 w 1882985"/>
                  <a:gd name="connsiteY48" fmla="*/ 1310414 h 1774091"/>
                  <a:gd name="connsiteX49" fmla="*/ 787840 w 1882985"/>
                  <a:gd name="connsiteY49" fmla="*/ 1355313 h 1774091"/>
                  <a:gd name="connsiteX50" fmla="*/ 743797 w 1882985"/>
                  <a:gd name="connsiteY50" fmla="*/ 1359898 h 1774091"/>
                  <a:gd name="connsiteX51" fmla="*/ 721439 w 1882985"/>
                  <a:gd name="connsiteY51" fmla="*/ 1408573 h 1774091"/>
                  <a:gd name="connsiteX52" fmla="*/ 724268 w 1882985"/>
                  <a:gd name="connsiteY52" fmla="*/ 1414775 h 1774091"/>
                  <a:gd name="connsiteX53" fmla="*/ 756727 w 1882985"/>
                  <a:gd name="connsiteY53" fmla="*/ 1466282 h 1774091"/>
                  <a:gd name="connsiteX54" fmla="*/ 779220 w 1882985"/>
                  <a:gd name="connsiteY54" fmla="*/ 1563363 h 1774091"/>
                  <a:gd name="connsiteX55" fmla="*/ 729117 w 1882985"/>
                  <a:gd name="connsiteY55" fmla="*/ 1661792 h 1774091"/>
                  <a:gd name="connsiteX56" fmla="*/ 688307 w 1882985"/>
                  <a:gd name="connsiteY56" fmla="*/ 1723276 h 1774091"/>
                  <a:gd name="connsiteX57" fmla="*/ 681033 w 1882985"/>
                  <a:gd name="connsiteY57" fmla="*/ 1763322 h 1774091"/>
                  <a:gd name="connsiteX58" fmla="*/ 665275 w 1882985"/>
                  <a:gd name="connsiteY58" fmla="*/ 1773839 h 1774091"/>
                  <a:gd name="connsiteX59" fmla="*/ 655308 w 1882985"/>
                  <a:gd name="connsiteY59" fmla="*/ 1759816 h 1774091"/>
                  <a:gd name="connsiteX60" fmla="*/ 658406 w 1882985"/>
                  <a:gd name="connsiteY60" fmla="*/ 1738647 h 1774091"/>
                  <a:gd name="connsiteX61" fmla="*/ 683862 w 1882985"/>
                  <a:gd name="connsiteY61" fmla="*/ 1669073 h 1774091"/>
                  <a:gd name="connsiteX62" fmla="*/ 723056 w 1882985"/>
                  <a:gd name="connsiteY62" fmla="*/ 1633207 h 1774091"/>
                  <a:gd name="connsiteX63" fmla="*/ 751744 w 1882985"/>
                  <a:gd name="connsiteY63" fmla="*/ 1580217 h 1774091"/>
                  <a:gd name="connsiteX64" fmla="*/ 715244 w 1882985"/>
                  <a:gd name="connsiteY64" fmla="*/ 1448754 h 1774091"/>
                  <a:gd name="connsiteX65" fmla="*/ 690192 w 1882985"/>
                  <a:gd name="connsiteY65" fmla="*/ 1388887 h 1774091"/>
                  <a:gd name="connsiteX66" fmla="*/ 684131 w 1882985"/>
                  <a:gd name="connsiteY66" fmla="*/ 1383224 h 1774091"/>
                  <a:gd name="connsiteX67" fmla="*/ 601838 w 1882985"/>
                  <a:gd name="connsiteY67" fmla="*/ 1377292 h 1774091"/>
                  <a:gd name="connsiteX68" fmla="*/ 481832 w 1882985"/>
                  <a:gd name="connsiteY68" fmla="*/ 1382011 h 1774091"/>
                  <a:gd name="connsiteX69" fmla="*/ 418395 w 1882985"/>
                  <a:gd name="connsiteY69" fmla="*/ 1394955 h 1774091"/>
                  <a:gd name="connsiteX70" fmla="*/ 386744 w 1882985"/>
                  <a:gd name="connsiteY70" fmla="*/ 1413562 h 1774091"/>
                  <a:gd name="connsiteX71" fmla="*/ 263641 w 1882985"/>
                  <a:gd name="connsiteY71" fmla="*/ 1453338 h 1774091"/>
                  <a:gd name="connsiteX72" fmla="*/ 255829 w 1882985"/>
                  <a:gd name="connsiteY72" fmla="*/ 1456304 h 1774091"/>
                  <a:gd name="connsiteX73" fmla="*/ 229834 w 1882985"/>
                  <a:gd name="connsiteY73" fmla="*/ 1477878 h 1774091"/>
                  <a:gd name="connsiteX74" fmla="*/ 99862 w 1882985"/>
                  <a:gd name="connsiteY74" fmla="*/ 1488395 h 1774091"/>
                  <a:gd name="connsiteX75" fmla="*/ 68480 w 1882985"/>
                  <a:gd name="connsiteY75" fmla="*/ 1473428 h 1774091"/>
                  <a:gd name="connsiteX76" fmla="*/ 29152 w 1882985"/>
                  <a:gd name="connsiteY76" fmla="*/ 1494058 h 1774091"/>
                  <a:gd name="connsiteX77" fmla="*/ 4908 w 1882985"/>
                  <a:gd name="connsiteY77" fmla="*/ 1502552 h 1774091"/>
                  <a:gd name="connsiteX78" fmla="*/ 2080 w 1882985"/>
                  <a:gd name="connsiteY78" fmla="*/ 1481923 h 1774091"/>
                  <a:gd name="connsiteX79" fmla="*/ 82083 w 1882985"/>
                  <a:gd name="connsiteY79" fmla="*/ 1444709 h 1774091"/>
                  <a:gd name="connsiteX80" fmla="*/ 113196 w 1882985"/>
                  <a:gd name="connsiteY80" fmla="*/ 1460349 h 1774091"/>
                  <a:gd name="connsiteX81" fmla="*/ 170572 w 1882985"/>
                  <a:gd name="connsiteY81" fmla="*/ 1473159 h 1774091"/>
                  <a:gd name="connsiteX82" fmla="*/ 242091 w 1882985"/>
                  <a:gd name="connsiteY82" fmla="*/ 1428124 h 1774091"/>
                  <a:gd name="connsiteX83" fmla="*/ 300679 w 1882985"/>
                  <a:gd name="connsiteY83" fmla="*/ 1340617 h 1774091"/>
                  <a:gd name="connsiteX84" fmla="*/ 307144 w 1882985"/>
                  <a:gd name="connsiteY84" fmla="*/ 1274278 h 1774091"/>
                  <a:gd name="connsiteX85" fmla="*/ 201550 w 1882985"/>
                  <a:gd name="connsiteY85" fmla="*/ 1061780 h 1774091"/>
                  <a:gd name="connsiteX86" fmla="*/ 203975 w 1882985"/>
                  <a:gd name="connsiteY86" fmla="*/ 1037779 h 1774091"/>
                  <a:gd name="connsiteX87" fmla="*/ 224178 w 1882985"/>
                  <a:gd name="connsiteY87" fmla="*/ 1043577 h 1774091"/>
                  <a:gd name="connsiteX88" fmla="*/ 289905 w 1882985"/>
                  <a:gd name="connsiteY88" fmla="*/ 1150770 h 1774091"/>
                  <a:gd name="connsiteX89" fmla="*/ 338122 w 1882985"/>
                  <a:gd name="connsiteY89" fmla="*/ 1278188 h 1774091"/>
                  <a:gd name="connsiteX90" fmla="*/ 345261 w 1882985"/>
                  <a:gd name="connsiteY90" fmla="*/ 1284930 h 1774091"/>
                  <a:gd name="connsiteX91" fmla="*/ 457993 w 1882985"/>
                  <a:gd name="connsiteY91" fmla="*/ 1266593 h 1774091"/>
                  <a:gd name="connsiteX92" fmla="*/ 462572 w 1882985"/>
                  <a:gd name="connsiteY92" fmla="*/ 1266053 h 1774091"/>
                  <a:gd name="connsiteX93" fmla="*/ 480755 w 1882985"/>
                  <a:gd name="connsiteY93" fmla="*/ 1261604 h 1774091"/>
                  <a:gd name="connsiteX94" fmla="*/ 485065 w 1882985"/>
                  <a:gd name="connsiteY94" fmla="*/ 1260525 h 1774091"/>
                  <a:gd name="connsiteX95" fmla="*/ 512002 w 1882985"/>
                  <a:gd name="connsiteY95" fmla="*/ 1252839 h 1774091"/>
                  <a:gd name="connsiteX96" fmla="*/ 677532 w 1882985"/>
                  <a:gd name="connsiteY96" fmla="*/ 1143219 h 1774091"/>
                  <a:gd name="connsiteX97" fmla="*/ 734504 w 1882985"/>
                  <a:gd name="connsiteY97" fmla="*/ 1059218 h 1774091"/>
                  <a:gd name="connsiteX98" fmla="*/ 755919 w 1882985"/>
                  <a:gd name="connsiteY98" fmla="*/ 1054364 h 1774091"/>
                  <a:gd name="connsiteX99" fmla="*/ 756997 w 1882985"/>
                  <a:gd name="connsiteY99" fmla="*/ 1079038 h 1774091"/>
                  <a:gd name="connsiteX100" fmla="*/ 650729 w 1882985"/>
                  <a:gd name="connsiteY100" fmla="*/ 1211041 h 1774091"/>
                  <a:gd name="connsiteX101" fmla="*/ 649248 w 1882985"/>
                  <a:gd name="connsiteY101" fmla="*/ 1226142 h 1774091"/>
                  <a:gd name="connsiteX102" fmla="*/ 727500 w 1882985"/>
                  <a:gd name="connsiteY102" fmla="*/ 1329560 h 1774091"/>
                  <a:gd name="connsiteX103" fmla="*/ 735312 w 1882985"/>
                  <a:gd name="connsiteY103" fmla="*/ 1332122 h 1774091"/>
                  <a:gd name="connsiteX104" fmla="*/ 806292 w 1882985"/>
                  <a:gd name="connsiteY104" fmla="*/ 1324976 h 1774091"/>
                  <a:gd name="connsiteX105" fmla="*/ 991755 w 1882985"/>
                  <a:gd name="connsiteY105" fmla="*/ 1292481 h 1774091"/>
                  <a:gd name="connsiteX106" fmla="*/ 1037009 w 1882985"/>
                  <a:gd name="connsiteY106" fmla="*/ 1265109 h 1774091"/>
                  <a:gd name="connsiteX107" fmla="*/ 1187589 w 1882985"/>
                  <a:gd name="connsiteY107" fmla="*/ 1062588 h 1774091"/>
                  <a:gd name="connsiteX108" fmla="*/ 1198633 w 1882985"/>
                  <a:gd name="connsiteY108" fmla="*/ 986946 h 1774091"/>
                  <a:gd name="connsiteX109" fmla="*/ 1109336 w 1882985"/>
                  <a:gd name="connsiteY109" fmla="*/ 930856 h 1774091"/>
                  <a:gd name="connsiteX110" fmla="*/ 1003203 w 1882985"/>
                  <a:gd name="connsiteY110" fmla="*/ 934631 h 1774091"/>
                  <a:gd name="connsiteX111" fmla="*/ 907711 w 1882985"/>
                  <a:gd name="connsiteY111" fmla="*/ 910091 h 1774091"/>
                  <a:gd name="connsiteX112" fmla="*/ 899091 w 1882985"/>
                  <a:gd name="connsiteY112" fmla="*/ 886225 h 1774091"/>
                  <a:gd name="connsiteX113" fmla="*/ 919698 w 1882985"/>
                  <a:gd name="connsiteY113" fmla="*/ 883259 h 1774091"/>
                  <a:gd name="connsiteX114" fmla="*/ 1062196 w 1882985"/>
                  <a:gd name="connsiteY114" fmla="*/ 906720 h 1774091"/>
                  <a:gd name="connsiteX115" fmla="*/ 1145028 w 1882985"/>
                  <a:gd name="connsiteY115" fmla="*/ 898495 h 1774091"/>
                  <a:gd name="connsiteX116" fmla="*/ 1150550 w 1882985"/>
                  <a:gd name="connsiteY116" fmla="*/ 894046 h 1774091"/>
                  <a:gd name="connsiteX117" fmla="*/ 1199576 w 1882985"/>
                  <a:gd name="connsiteY117" fmla="*/ 832022 h 1774091"/>
                  <a:gd name="connsiteX118" fmla="*/ 1338707 w 1882985"/>
                  <a:gd name="connsiteY118" fmla="*/ 706761 h 1774091"/>
                  <a:gd name="connsiteX119" fmla="*/ 1429351 w 1882985"/>
                  <a:gd name="connsiteY119" fmla="*/ 629231 h 1774091"/>
                  <a:gd name="connsiteX120" fmla="*/ 1464504 w 1882985"/>
                  <a:gd name="connsiteY120" fmla="*/ 540376 h 1774091"/>
                  <a:gd name="connsiteX121" fmla="*/ 1416960 w 1882985"/>
                  <a:gd name="connsiteY121" fmla="*/ 335293 h 1774091"/>
                  <a:gd name="connsiteX122" fmla="*/ 1355543 w 1882985"/>
                  <a:gd name="connsiteY122" fmla="*/ 732784 h 1774091"/>
                  <a:gd name="connsiteX123" fmla="*/ 1260993 w 1882985"/>
                  <a:gd name="connsiteY123" fmla="*/ 816112 h 1774091"/>
                  <a:gd name="connsiteX124" fmla="*/ 1210889 w 1882985"/>
                  <a:gd name="connsiteY124" fmla="*/ 863169 h 1774091"/>
                  <a:gd name="connsiteX125" fmla="*/ 1179373 w 1882985"/>
                  <a:gd name="connsiteY125" fmla="*/ 902271 h 1774091"/>
                  <a:gd name="connsiteX126" fmla="*/ 1180585 w 1882985"/>
                  <a:gd name="connsiteY126" fmla="*/ 913057 h 1774091"/>
                  <a:gd name="connsiteX127" fmla="*/ 1227187 w 1882985"/>
                  <a:gd name="connsiteY127" fmla="*/ 978452 h 1774091"/>
                  <a:gd name="connsiteX128" fmla="*/ 1238365 w 1882985"/>
                  <a:gd name="connsiteY128" fmla="*/ 982497 h 1774091"/>
                  <a:gd name="connsiteX129" fmla="*/ 1370493 w 1882985"/>
                  <a:gd name="connsiteY129" fmla="*/ 913866 h 1774091"/>
                  <a:gd name="connsiteX130" fmla="*/ 1467467 w 1882985"/>
                  <a:gd name="connsiteY130" fmla="*/ 841730 h 1774091"/>
                  <a:gd name="connsiteX131" fmla="*/ 1573330 w 1882985"/>
                  <a:gd name="connsiteY131" fmla="*/ 647838 h 1774091"/>
                  <a:gd name="connsiteX132" fmla="*/ 1569829 w 1882985"/>
                  <a:gd name="connsiteY132" fmla="*/ 639748 h 1774091"/>
                  <a:gd name="connsiteX133" fmla="*/ 1492518 w 1882985"/>
                  <a:gd name="connsiteY133" fmla="*/ 606175 h 1774091"/>
                  <a:gd name="connsiteX134" fmla="*/ 1484976 w 1882985"/>
                  <a:gd name="connsiteY134" fmla="*/ 608467 h 1774091"/>
                  <a:gd name="connsiteX135" fmla="*/ 1448476 w 1882985"/>
                  <a:gd name="connsiteY135" fmla="*/ 651884 h 1774091"/>
                  <a:gd name="connsiteX136" fmla="*/ 1355543 w 1882985"/>
                  <a:gd name="connsiteY136" fmla="*/ 732784 h 1774091"/>
                  <a:gd name="connsiteX137" fmla="*/ 645072 w 1882985"/>
                  <a:gd name="connsiteY137" fmla="*/ 1266593 h 1774091"/>
                  <a:gd name="connsiteX138" fmla="*/ 627025 w 1882985"/>
                  <a:gd name="connsiteY138" fmla="*/ 1245019 h 1774091"/>
                  <a:gd name="connsiteX139" fmla="*/ 607630 w 1882985"/>
                  <a:gd name="connsiteY139" fmla="*/ 1242322 h 1774091"/>
                  <a:gd name="connsiteX140" fmla="*/ 526414 w 1882985"/>
                  <a:gd name="connsiteY140" fmla="*/ 1280615 h 1774091"/>
                  <a:gd name="connsiteX141" fmla="*/ 472000 w 1882985"/>
                  <a:gd name="connsiteY141" fmla="*/ 1294638 h 1774091"/>
                  <a:gd name="connsiteX142" fmla="*/ 465939 w 1882985"/>
                  <a:gd name="connsiteY142" fmla="*/ 1300166 h 1774091"/>
                  <a:gd name="connsiteX143" fmla="*/ 463515 w 1882985"/>
                  <a:gd name="connsiteY143" fmla="*/ 1351268 h 1774091"/>
                  <a:gd name="connsiteX144" fmla="*/ 469307 w 1882985"/>
                  <a:gd name="connsiteY144" fmla="*/ 1357336 h 1774091"/>
                  <a:gd name="connsiteX145" fmla="*/ 503248 w 1882985"/>
                  <a:gd name="connsiteY145" fmla="*/ 1356392 h 1774091"/>
                  <a:gd name="connsiteX146" fmla="*/ 679282 w 1882985"/>
                  <a:gd name="connsiteY146" fmla="*/ 1356122 h 1774091"/>
                  <a:gd name="connsiteX147" fmla="*/ 692751 w 1882985"/>
                  <a:gd name="connsiteY147" fmla="*/ 1357875 h 1774091"/>
                  <a:gd name="connsiteX148" fmla="*/ 704604 w 1882985"/>
                  <a:gd name="connsiteY148" fmla="*/ 1350729 h 1774091"/>
                  <a:gd name="connsiteX149" fmla="*/ 703795 w 1882985"/>
                  <a:gd name="connsiteY149" fmla="*/ 1344931 h 1774091"/>
                  <a:gd name="connsiteX150" fmla="*/ 645072 w 1882985"/>
                  <a:gd name="connsiteY150" fmla="*/ 1266593 h 1774091"/>
                  <a:gd name="connsiteX151" fmla="*/ 282632 w 1882985"/>
                  <a:gd name="connsiteY151" fmla="*/ 1425697 h 1774091"/>
                  <a:gd name="connsiteX152" fmla="*/ 333139 w 1882985"/>
                  <a:gd name="connsiteY152" fmla="*/ 1411135 h 1774091"/>
                  <a:gd name="connsiteX153" fmla="*/ 429709 w 1882985"/>
                  <a:gd name="connsiteY153" fmla="*/ 1360033 h 1774091"/>
                  <a:gd name="connsiteX154" fmla="*/ 435770 w 1882985"/>
                  <a:gd name="connsiteY154" fmla="*/ 1352887 h 1774091"/>
                  <a:gd name="connsiteX155" fmla="*/ 440753 w 1882985"/>
                  <a:gd name="connsiteY155" fmla="*/ 1308796 h 1774091"/>
                  <a:gd name="connsiteX156" fmla="*/ 433076 w 1882985"/>
                  <a:gd name="connsiteY156" fmla="*/ 1302728 h 1774091"/>
                  <a:gd name="connsiteX157" fmla="*/ 345665 w 1882985"/>
                  <a:gd name="connsiteY157" fmla="*/ 1314863 h 1774091"/>
                  <a:gd name="connsiteX158" fmla="*/ 337987 w 1882985"/>
                  <a:gd name="connsiteY158" fmla="*/ 1321605 h 1774091"/>
                  <a:gd name="connsiteX159" fmla="*/ 320613 w 1882985"/>
                  <a:gd name="connsiteY159" fmla="*/ 1363673 h 1774091"/>
                  <a:gd name="connsiteX160" fmla="*/ 282632 w 1882985"/>
                  <a:gd name="connsiteY160" fmla="*/ 1425697 h 1774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882985" h="1774091">
                    <a:moveTo>
                      <a:pt x="1432852" y="242931"/>
                    </a:moveTo>
                    <a:cubicBezTo>
                      <a:pt x="1447264" y="188189"/>
                      <a:pt x="1459790" y="132907"/>
                      <a:pt x="1475279" y="78569"/>
                    </a:cubicBezTo>
                    <a:cubicBezTo>
                      <a:pt x="1477030" y="72501"/>
                      <a:pt x="1476087" y="70074"/>
                      <a:pt x="1468948" y="70074"/>
                    </a:cubicBezTo>
                    <a:cubicBezTo>
                      <a:pt x="1444435" y="70074"/>
                      <a:pt x="1419788" y="69265"/>
                      <a:pt x="1395275" y="68995"/>
                    </a:cubicBezTo>
                    <a:cubicBezTo>
                      <a:pt x="1383692" y="68860"/>
                      <a:pt x="1377901" y="64411"/>
                      <a:pt x="1378035" y="55377"/>
                    </a:cubicBezTo>
                    <a:cubicBezTo>
                      <a:pt x="1378170" y="45534"/>
                      <a:pt x="1385039" y="39332"/>
                      <a:pt x="1395949" y="39467"/>
                    </a:cubicBezTo>
                    <a:cubicBezTo>
                      <a:pt x="1418307" y="39871"/>
                      <a:pt x="1440530" y="40680"/>
                      <a:pt x="1462888" y="40950"/>
                    </a:cubicBezTo>
                    <a:cubicBezTo>
                      <a:pt x="1514068" y="41489"/>
                      <a:pt x="1564980" y="39332"/>
                      <a:pt x="1614679" y="25039"/>
                    </a:cubicBezTo>
                    <a:cubicBezTo>
                      <a:pt x="1637980" y="18433"/>
                      <a:pt x="1661011" y="10747"/>
                      <a:pt x="1684581" y="5354"/>
                    </a:cubicBezTo>
                    <a:cubicBezTo>
                      <a:pt x="1758120" y="-11366"/>
                      <a:pt x="1820749" y="12500"/>
                      <a:pt x="1877721" y="57130"/>
                    </a:cubicBezTo>
                    <a:cubicBezTo>
                      <a:pt x="1886476" y="64006"/>
                      <a:pt x="1883782" y="76142"/>
                      <a:pt x="1873546" y="80456"/>
                    </a:cubicBezTo>
                    <a:cubicBezTo>
                      <a:pt x="1866004" y="83692"/>
                      <a:pt x="1860077" y="81265"/>
                      <a:pt x="1853882" y="76681"/>
                    </a:cubicBezTo>
                    <a:cubicBezTo>
                      <a:pt x="1795563" y="32590"/>
                      <a:pt x="1732395" y="18837"/>
                      <a:pt x="1661280" y="42433"/>
                    </a:cubicBezTo>
                    <a:cubicBezTo>
                      <a:pt x="1614006" y="58209"/>
                      <a:pt x="1564980" y="67782"/>
                      <a:pt x="1514876" y="68860"/>
                    </a:cubicBezTo>
                    <a:cubicBezTo>
                      <a:pt x="1509220" y="68995"/>
                      <a:pt x="1507065" y="71422"/>
                      <a:pt x="1505853" y="76546"/>
                    </a:cubicBezTo>
                    <a:cubicBezTo>
                      <a:pt x="1494404" y="120637"/>
                      <a:pt x="1482552" y="164728"/>
                      <a:pt x="1471103" y="208818"/>
                    </a:cubicBezTo>
                    <a:cubicBezTo>
                      <a:pt x="1463022" y="240100"/>
                      <a:pt x="1458039" y="272325"/>
                      <a:pt x="1439991" y="300101"/>
                    </a:cubicBezTo>
                    <a:cubicBezTo>
                      <a:pt x="1437971" y="303337"/>
                      <a:pt x="1439048" y="306304"/>
                      <a:pt x="1439722" y="309405"/>
                    </a:cubicBezTo>
                    <a:cubicBezTo>
                      <a:pt x="1448072" y="342709"/>
                      <a:pt x="1456961" y="375743"/>
                      <a:pt x="1464369" y="409182"/>
                    </a:cubicBezTo>
                    <a:cubicBezTo>
                      <a:pt x="1476221" y="462441"/>
                      <a:pt x="1491845" y="515027"/>
                      <a:pt x="1493596" y="570174"/>
                    </a:cubicBezTo>
                    <a:cubicBezTo>
                      <a:pt x="1493731" y="573680"/>
                      <a:pt x="1495212" y="575298"/>
                      <a:pt x="1498175" y="576511"/>
                    </a:cubicBezTo>
                    <a:cubicBezTo>
                      <a:pt x="1541140" y="595118"/>
                      <a:pt x="1584105" y="613860"/>
                      <a:pt x="1627070" y="632467"/>
                    </a:cubicBezTo>
                    <a:cubicBezTo>
                      <a:pt x="1641481" y="641232"/>
                      <a:pt x="1655758" y="650266"/>
                      <a:pt x="1672998" y="652558"/>
                    </a:cubicBezTo>
                    <a:cubicBezTo>
                      <a:pt x="1695356" y="662670"/>
                      <a:pt x="1717714" y="672648"/>
                      <a:pt x="1740072" y="682761"/>
                    </a:cubicBezTo>
                    <a:cubicBezTo>
                      <a:pt x="1756234" y="690042"/>
                      <a:pt x="1771992" y="698132"/>
                      <a:pt x="1788828" y="703930"/>
                    </a:cubicBezTo>
                    <a:cubicBezTo>
                      <a:pt x="1785596" y="713233"/>
                      <a:pt x="1783441" y="722941"/>
                      <a:pt x="1778996" y="731705"/>
                    </a:cubicBezTo>
                    <a:cubicBezTo>
                      <a:pt x="1775360" y="730357"/>
                      <a:pt x="1771723" y="729278"/>
                      <a:pt x="1768221" y="727660"/>
                    </a:cubicBezTo>
                    <a:cubicBezTo>
                      <a:pt x="1716233" y="704604"/>
                      <a:pt x="1664243" y="681682"/>
                      <a:pt x="1612524" y="658221"/>
                    </a:cubicBezTo>
                    <a:cubicBezTo>
                      <a:pt x="1604443" y="654580"/>
                      <a:pt x="1601076" y="655659"/>
                      <a:pt x="1597708" y="664153"/>
                    </a:cubicBezTo>
                    <a:cubicBezTo>
                      <a:pt x="1576697" y="717413"/>
                      <a:pt x="1551646" y="768785"/>
                      <a:pt x="1520399" y="816921"/>
                    </a:cubicBezTo>
                    <a:cubicBezTo>
                      <a:pt x="1495077" y="855888"/>
                      <a:pt x="1466524" y="891888"/>
                      <a:pt x="1425175" y="915484"/>
                    </a:cubicBezTo>
                    <a:cubicBezTo>
                      <a:pt x="1418307" y="919395"/>
                      <a:pt x="1421269" y="922900"/>
                      <a:pt x="1425310" y="926541"/>
                    </a:cubicBezTo>
                    <a:cubicBezTo>
                      <a:pt x="1446186" y="945687"/>
                      <a:pt x="1467332" y="964699"/>
                      <a:pt x="1487939" y="984250"/>
                    </a:cubicBezTo>
                    <a:cubicBezTo>
                      <a:pt x="1510162" y="1005419"/>
                      <a:pt x="1531847" y="1026992"/>
                      <a:pt x="1553397" y="1048835"/>
                    </a:cubicBezTo>
                    <a:cubicBezTo>
                      <a:pt x="1560400" y="1055847"/>
                      <a:pt x="1560131" y="1062319"/>
                      <a:pt x="1554070" y="1068252"/>
                    </a:cubicBezTo>
                    <a:cubicBezTo>
                      <a:pt x="1547605" y="1074589"/>
                      <a:pt x="1538716" y="1074993"/>
                      <a:pt x="1532520" y="1068926"/>
                    </a:cubicBezTo>
                    <a:cubicBezTo>
                      <a:pt x="1521880" y="1058543"/>
                      <a:pt x="1511644" y="1047757"/>
                      <a:pt x="1501004" y="1037509"/>
                    </a:cubicBezTo>
                    <a:cubicBezTo>
                      <a:pt x="1481070" y="1018228"/>
                      <a:pt x="1461002" y="999082"/>
                      <a:pt x="1440799" y="980070"/>
                    </a:cubicBezTo>
                    <a:cubicBezTo>
                      <a:pt x="1427195" y="967261"/>
                      <a:pt x="1411976" y="955800"/>
                      <a:pt x="1399720" y="941912"/>
                    </a:cubicBezTo>
                    <a:cubicBezTo>
                      <a:pt x="1393120" y="934496"/>
                      <a:pt x="1389214" y="935710"/>
                      <a:pt x="1382480" y="939215"/>
                    </a:cubicBezTo>
                    <a:cubicBezTo>
                      <a:pt x="1334936" y="964429"/>
                      <a:pt x="1287257" y="989373"/>
                      <a:pt x="1239578" y="1014453"/>
                    </a:cubicBezTo>
                    <a:cubicBezTo>
                      <a:pt x="1235268" y="1016745"/>
                      <a:pt x="1232843" y="1019576"/>
                      <a:pt x="1231900" y="1024565"/>
                    </a:cubicBezTo>
                    <a:cubicBezTo>
                      <a:pt x="1227591" y="1047487"/>
                      <a:pt x="1217758" y="1068117"/>
                      <a:pt x="1205637" y="1087803"/>
                    </a:cubicBezTo>
                    <a:cubicBezTo>
                      <a:pt x="1163615" y="1156163"/>
                      <a:pt x="1115532" y="1219940"/>
                      <a:pt x="1062465" y="1280076"/>
                    </a:cubicBezTo>
                    <a:cubicBezTo>
                      <a:pt x="1058021" y="1285065"/>
                      <a:pt x="1056404" y="1288705"/>
                      <a:pt x="1061792" y="1294638"/>
                    </a:cubicBezTo>
                    <a:cubicBezTo>
                      <a:pt x="1083880" y="1319583"/>
                      <a:pt x="1105295" y="1345066"/>
                      <a:pt x="1126980" y="1370415"/>
                    </a:cubicBezTo>
                    <a:cubicBezTo>
                      <a:pt x="1119572" y="1376887"/>
                      <a:pt x="1112164" y="1383224"/>
                      <a:pt x="1104891" y="1389696"/>
                    </a:cubicBezTo>
                    <a:cubicBezTo>
                      <a:pt x="1082937" y="1364213"/>
                      <a:pt x="1061657" y="1338189"/>
                      <a:pt x="1038760" y="1313380"/>
                    </a:cubicBezTo>
                    <a:cubicBezTo>
                      <a:pt x="1033508" y="1307717"/>
                      <a:pt x="1029871" y="1307178"/>
                      <a:pt x="1023271" y="1310414"/>
                    </a:cubicBezTo>
                    <a:cubicBezTo>
                      <a:pt x="948655" y="1345875"/>
                      <a:pt x="869864" y="1359224"/>
                      <a:pt x="787840" y="1355313"/>
                    </a:cubicBezTo>
                    <a:cubicBezTo>
                      <a:pt x="773024" y="1354639"/>
                      <a:pt x="758074" y="1355044"/>
                      <a:pt x="743797" y="1359898"/>
                    </a:cubicBezTo>
                    <a:cubicBezTo>
                      <a:pt x="718207" y="1368662"/>
                      <a:pt x="711338" y="1383359"/>
                      <a:pt x="721439" y="1408573"/>
                    </a:cubicBezTo>
                    <a:cubicBezTo>
                      <a:pt x="722247" y="1410730"/>
                      <a:pt x="723325" y="1412618"/>
                      <a:pt x="724268" y="1414775"/>
                    </a:cubicBezTo>
                    <a:cubicBezTo>
                      <a:pt x="732349" y="1433652"/>
                      <a:pt x="746626" y="1448754"/>
                      <a:pt x="756727" y="1466282"/>
                    </a:cubicBezTo>
                    <a:cubicBezTo>
                      <a:pt x="773967" y="1496350"/>
                      <a:pt x="779085" y="1529384"/>
                      <a:pt x="779220" y="1563363"/>
                    </a:cubicBezTo>
                    <a:cubicBezTo>
                      <a:pt x="779489" y="1604757"/>
                      <a:pt x="763461" y="1637522"/>
                      <a:pt x="729117" y="1661792"/>
                    </a:cubicBezTo>
                    <a:cubicBezTo>
                      <a:pt x="707971" y="1676758"/>
                      <a:pt x="693155" y="1696849"/>
                      <a:pt x="688307" y="1723276"/>
                    </a:cubicBezTo>
                    <a:cubicBezTo>
                      <a:pt x="685882" y="1736625"/>
                      <a:pt x="683593" y="1749973"/>
                      <a:pt x="681033" y="1763322"/>
                    </a:cubicBezTo>
                    <a:cubicBezTo>
                      <a:pt x="679417" y="1771951"/>
                      <a:pt x="673087" y="1775052"/>
                      <a:pt x="665275" y="1773839"/>
                    </a:cubicBezTo>
                    <a:cubicBezTo>
                      <a:pt x="657733" y="1772760"/>
                      <a:pt x="654231" y="1767502"/>
                      <a:pt x="655308" y="1759816"/>
                    </a:cubicBezTo>
                    <a:cubicBezTo>
                      <a:pt x="656251" y="1752805"/>
                      <a:pt x="657194" y="1745658"/>
                      <a:pt x="658406" y="1738647"/>
                    </a:cubicBezTo>
                    <a:cubicBezTo>
                      <a:pt x="662986" y="1714107"/>
                      <a:pt x="668912" y="1689972"/>
                      <a:pt x="683862" y="1669073"/>
                    </a:cubicBezTo>
                    <a:cubicBezTo>
                      <a:pt x="694502" y="1654376"/>
                      <a:pt x="709318" y="1644263"/>
                      <a:pt x="723056" y="1633207"/>
                    </a:cubicBezTo>
                    <a:cubicBezTo>
                      <a:pt x="740161" y="1619319"/>
                      <a:pt x="748915" y="1601790"/>
                      <a:pt x="751744" y="1580217"/>
                    </a:cubicBezTo>
                    <a:cubicBezTo>
                      <a:pt x="758209" y="1531137"/>
                      <a:pt x="741103" y="1488664"/>
                      <a:pt x="715244" y="1448754"/>
                    </a:cubicBezTo>
                    <a:cubicBezTo>
                      <a:pt x="703257" y="1430281"/>
                      <a:pt x="690866" y="1412079"/>
                      <a:pt x="690192" y="1388887"/>
                    </a:cubicBezTo>
                    <a:cubicBezTo>
                      <a:pt x="690058" y="1384707"/>
                      <a:pt x="687903" y="1383494"/>
                      <a:pt x="684131" y="1383224"/>
                    </a:cubicBezTo>
                    <a:cubicBezTo>
                      <a:pt x="656655" y="1381202"/>
                      <a:pt x="629314" y="1378640"/>
                      <a:pt x="601838" y="1377292"/>
                    </a:cubicBezTo>
                    <a:cubicBezTo>
                      <a:pt x="561702" y="1375404"/>
                      <a:pt x="521834" y="1380797"/>
                      <a:pt x="481832" y="1382011"/>
                    </a:cubicBezTo>
                    <a:cubicBezTo>
                      <a:pt x="459879" y="1382685"/>
                      <a:pt x="437925" y="1381876"/>
                      <a:pt x="418395" y="1394955"/>
                    </a:cubicBezTo>
                    <a:cubicBezTo>
                      <a:pt x="408294" y="1401831"/>
                      <a:pt x="397384" y="1407629"/>
                      <a:pt x="386744" y="1413562"/>
                    </a:cubicBezTo>
                    <a:cubicBezTo>
                      <a:pt x="348358" y="1435270"/>
                      <a:pt x="308491" y="1452125"/>
                      <a:pt x="263641" y="1453338"/>
                    </a:cubicBezTo>
                    <a:cubicBezTo>
                      <a:pt x="260678" y="1453473"/>
                      <a:pt x="257715" y="1453608"/>
                      <a:pt x="255829" y="1456304"/>
                    </a:cubicBezTo>
                    <a:cubicBezTo>
                      <a:pt x="248960" y="1465608"/>
                      <a:pt x="238859" y="1471136"/>
                      <a:pt x="229834" y="1477878"/>
                    </a:cubicBezTo>
                    <a:cubicBezTo>
                      <a:pt x="188620" y="1508620"/>
                      <a:pt x="145386" y="1511856"/>
                      <a:pt x="99862" y="1488395"/>
                    </a:cubicBezTo>
                    <a:cubicBezTo>
                      <a:pt x="89491" y="1483136"/>
                      <a:pt x="79525" y="1477204"/>
                      <a:pt x="68480" y="1473428"/>
                    </a:cubicBezTo>
                    <a:cubicBezTo>
                      <a:pt x="46122" y="1466012"/>
                      <a:pt x="35886" y="1471136"/>
                      <a:pt x="29152" y="1494058"/>
                    </a:cubicBezTo>
                    <a:cubicBezTo>
                      <a:pt x="26054" y="1504305"/>
                      <a:pt x="12990" y="1509159"/>
                      <a:pt x="4908" y="1502552"/>
                    </a:cubicBezTo>
                    <a:cubicBezTo>
                      <a:pt x="-2095" y="1496889"/>
                      <a:pt x="-210" y="1489069"/>
                      <a:pt x="2080" y="1481923"/>
                    </a:cubicBezTo>
                    <a:cubicBezTo>
                      <a:pt x="12047" y="1450776"/>
                      <a:pt x="49759" y="1433248"/>
                      <a:pt x="82083" y="1444709"/>
                    </a:cubicBezTo>
                    <a:cubicBezTo>
                      <a:pt x="93128" y="1448619"/>
                      <a:pt x="103229" y="1454282"/>
                      <a:pt x="113196" y="1460349"/>
                    </a:cubicBezTo>
                    <a:cubicBezTo>
                      <a:pt x="130840" y="1471271"/>
                      <a:pt x="149965" y="1476395"/>
                      <a:pt x="170572" y="1473159"/>
                    </a:cubicBezTo>
                    <a:cubicBezTo>
                      <a:pt x="200607" y="1468305"/>
                      <a:pt x="222427" y="1449428"/>
                      <a:pt x="242091" y="1428124"/>
                    </a:cubicBezTo>
                    <a:cubicBezTo>
                      <a:pt x="266334" y="1402236"/>
                      <a:pt x="282901" y="1370954"/>
                      <a:pt x="300679" y="1340617"/>
                    </a:cubicBezTo>
                    <a:cubicBezTo>
                      <a:pt x="313071" y="1319448"/>
                      <a:pt x="314687" y="1297470"/>
                      <a:pt x="307144" y="1274278"/>
                    </a:cubicBezTo>
                    <a:cubicBezTo>
                      <a:pt x="282497" y="1198232"/>
                      <a:pt x="248421" y="1126770"/>
                      <a:pt x="201550" y="1061780"/>
                    </a:cubicBezTo>
                    <a:cubicBezTo>
                      <a:pt x="195355" y="1053285"/>
                      <a:pt x="196298" y="1043172"/>
                      <a:pt x="203975" y="1037779"/>
                    </a:cubicBezTo>
                    <a:cubicBezTo>
                      <a:pt x="211248" y="1032520"/>
                      <a:pt x="217039" y="1033869"/>
                      <a:pt x="224178" y="1043577"/>
                    </a:cubicBezTo>
                    <a:cubicBezTo>
                      <a:pt x="249095" y="1077420"/>
                      <a:pt x="270375" y="1113556"/>
                      <a:pt x="289905" y="1150770"/>
                    </a:cubicBezTo>
                    <a:cubicBezTo>
                      <a:pt x="311185" y="1191355"/>
                      <a:pt x="326943" y="1233963"/>
                      <a:pt x="338122" y="1278188"/>
                    </a:cubicBezTo>
                    <a:cubicBezTo>
                      <a:pt x="339065" y="1281964"/>
                      <a:pt x="339469" y="1285604"/>
                      <a:pt x="345261" y="1284930"/>
                    </a:cubicBezTo>
                    <a:cubicBezTo>
                      <a:pt x="383242" y="1281020"/>
                      <a:pt x="420954" y="1276166"/>
                      <a:pt x="457993" y="1266593"/>
                    </a:cubicBezTo>
                    <a:cubicBezTo>
                      <a:pt x="459475" y="1266458"/>
                      <a:pt x="460956" y="1266188"/>
                      <a:pt x="462572" y="1266053"/>
                    </a:cubicBezTo>
                    <a:cubicBezTo>
                      <a:pt x="468903" y="1265649"/>
                      <a:pt x="474964" y="1264166"/>
                      <a:pt x="480755" y="1261604"/>
                    </a:cubicBezTo>
                    <a:cubicBezTo>
                      <a:pt x="482237" y="1261199"/>
                      <a:pt x="483583" y="1260930"/>
                      <a:pt x="485065" y="1260525"/>
                    </a:cubicBezTo>
                    <a:cubicBezTo>
                      <a:pt x="494089" y="1257963"/>
                      <a:pt x="503113" y="1255671"/>
                      <a:pt x="512002" y="1252839"/>
                    </a:cubicBezTo>
                    <a:cubicBezTo>
                      <a:pt x="577594" y="1232075"/>
                      <a:pt x="633624" y="1196883"/>
                      <a:pt x="677532" y="1143219"/>
                    </a:cubicBezTo>
                    <a:cubicBezTo>
                      <a:pt x="699081" y="1116927"/>
                      <a:pt x="717938" y="1088881"/>
                      <a:pt x="734504" y="1059218"/>
                    </a:cubicBezTo>
                    <a:cubicBezTo>
                      <a:pt x="739891" y="1049510"/>
                      <a:pt x="748107" y="1047757"/>
                      <a:pt x="755919" y="1054364"/>
                    </a:cubicBezTo>
                    <a:cubicBezTo>
                      <a:pt x="762519" y="1059892"/>
                      <a:pt x="763192" y="1068117"/>
                      <a:pt x="756997" y="1079038"/>
                    </a:cubicBezTo>
                    <a:cubicBezTo>
                      <a:pt x="728308" y="1128523"/>
                      <a:pt x="695849" y="1174905"/>
                      <a:pt x="650729" y="1211041"/>
                    </a:cubicBezTo>
                    <a:cubicBezTo>
                      <a:pt x="644130" y="1216299"/>
                      <a:pt x="643321" y="1219536"/>
                      <a:pt x="649248" y="1226142"/>
                    </a:cubicBezTo>
                    <a:cubicBezTo>
                      <a:pt x="678340" y="1258368"/>
                      <a:pt x="705008" y="1292346"/>
                      <a:pt x="727500" y="1329560"/>
                    </a:cubicBezTo>
                    <a:cubicBezTo>
                      <a:pt x="729925" y="1333470"/>
                      <a:pt x="732214" y="1333201"/>
                      <a:pt x="735312" y="1332122"/>
                    </a:cubicBezTo>
                    <a:cubicBezTo>
                      <a:pt x="758344" y="1324167"/>
                      <a:pt x="782452" y="1323762"/>
                      <a:pt x="806292" y="1324976"/>
                    </a:cubicBezTo>
                    <a:cubicBezTo>
                      <a:pt x="870672" y="1328347"/>
                      <a:pt x="932358" y="1317695"/>
                      <a:pt x="991755" y="1292481"/>
                    </a:cubicBezTo>
                    <a:cubicBezTo>
                      <a:pt x="1008187" y="1285469"/>
                      <a:pt x="1025157" y="1278593"/>
                      <a:pt x="1037009" y="1265109"/>
                    </a:cubicBezTo>
                    <a:cubicBezTo>
                      <a:pt x="1092635" y="1201737"/>
                      <a:pt x="1143412" y="1134590"/>
                      <a:pt x="1187589" y="1062588"/>
                    </a:cubicBezTo>
                    <a:cubicBezTo>
                      <a:pt x="1202000" y="1038992"/>
                      <a:pt x="1209543" y="1013913"/>
                      <a:pt x="1198633" y="986946"/>
                    </a:cubicBezTo>
                    <a:cubicBezTo>
                      <a:pt x="1182606" y="947305"/>
                      <a:pt x="1157688" y="920608"/>
                      <a:pt x="1109336" y="930856"/>
                    </a:cubicBezTo>
                    <a:cubicBezTo>
                      <a:pt x="1074452" y="938271"/>
                      <a:pt x="1038760" y="938946"/>
                      <a:pt x="1003203" y="934631"/>
                    </a:cubicBezTo>
                    <a:cubicBezTo>
                      <a:pt x="970340" y="930586"/>
                      <a:pt x="938419" y="922631"/>
                      <a:pt x="907711" y="910091"/>
                    </a:cubicBezTo>
                    <a:cubicBezTo>
                      <a:pt x="895858" y="905372"/>
                      <a:pt x="892626" y="895799"/>
                      <a:pt x="899091" y="886225"/>
                    </a:cubicBezTo>
                    <a:cubicBezTo>
                      <a:pt x="904748" y="877866"/>
                      <a:pt x="912155" y="880293"/>
                      <a:pt x="919698" y="883259"/>
                    </a:cubicBezTo>
                    <a:cubicBezTo>
                      <a:pt x="965626" y="900922"/>
                      <a:pt x="1013035" y="908743"/>
                      <a:pt x="1062196" y="906720"/>
                    </a:cubicBezTo>
                    <a:cubicBezTo>
                      <a:pt x="1089941" y="905641"/>
                      <a:pt x="1117148" y="897551"/>
                      <a:pt x="1145028" y="898495"/>
                    </a:cubicBezTo>
                    <a:cubicBezTo>
                      <a:pt x="1148260" y="898630"/>
                      <a:pt x="1149338" y="896473"/>
                      <a:pt x="1150550" y="894046"/>
                    </a:cubicBezTo>
                    <a:cubicBezTo>
                      <a:pt x="1163076" y="870315"/>
                      <a:pt x="1180046" y="849955"/>
                      <a:pt x="1199576" y="832022"/>
                    </a:cubicBezTo>
                    <a:cubicBezTo>
                      <a:pt x="1245504" y="789819"/>
                      <a:pt x="1291836" y="747886"/>
                      <a:pt x="1338707" y="706761"/>
                    </a:cubicBezTo>
                    <a:cubicBezTo>
                      <a:pt x="1368607" y="680603"/>
                      <a:pt x="1397699" y="653502"/>
                      <a:pt x="1429351" y="629231"/>
                    </a:cubicBezTo>
                    <a:cubicBezTo>
                      <a:pt x="1458308" y="606984"/>
                      <a:pt x="1473393" y="578669"/>
                      <a:pt x="1464504" y="540376"/>
                    </a:cubicBezTo>
                    <a:cubicBezTo>
                      <a:pt x="1448611" y="472015"/>
                      <a:pt x="1435008" y="403249"/>
                      <a:pt x="1416960" y="335293"/>
                    </a:cubicBezTo>
                    <a:moveTo>
                      <a:pt x="1355543" y="732784"/>
                    </a:moveTo>
                    <a:cubicBezTo>
                      <a:pt x="1322679" y="759077"/>
                      <a:pt x="1292240" y="788066"/>
                      <a:pt x="1260993" y="816112"/>
                    </a:cubicBezTo>
                    <a:cubicBezTo>
                      <a:pt x="1243888" y="831348"/>
                      <a:pt x="1227321" y="847258"/>
                      <a:pt x="1210889" y="863169"/>
                    </a:cubicBezTo>
                    <a:cubicBezTo>
                      <a:pt x="1198902" y="874899"/>
                      <a:pt x="1187993" y="887709"/>
                      <a:pt x="1179373" y="902271"/>
                    </a:cubicBezTo>
                    <a:cubicBezTo>
                      <a:pt x="1176949" y="906316"/>
                      <a:pt x="1176140" y="909552"/>
                      <a:pt x="1180585" y="913057"/>
                    </a:cubicBezTo>
                    <a:cubicBezTo>
                      <a:pt x="1202539" y="930181"/>
                      <a:pt x="1216681" y="953103"/>
                      <a:pt x="1227187" y="978452"/>
                    </a:cubicBezTo>
                    <a:cubicBezTo>
                      <a:pt x="1229880" y="985059"/>
                      <a:pt x="1232170" y="985733"/>
                      <a:pt x="1238365" y="982497"/>
                    </a:cubicBezTo>
                    <a:cubicBezTo>
                      <a:pt x="1282273" y="959440"/>
                      <a:pt x="1326181" y="936384"/>
                      <a:pt x="1370493" y="913866"/>
                    </a:cubicBezTo>
                    <a:cubicBezTo>
                      <a:pt x="1406993" y="895259"/>
                      <a:pt x="1441068" y="874090"/>
                      <a:pt x="1467467" y="841730"/>
                    </a:cubicBezTo>
                    <a:cubicBezTo>
                      <a:pt x="1514742" y="783617"/>
                      <a:pt x="1545316" y="716469"/>
                      <a:pt x="1573330" y="647838"/>
                    </a:cubicBezTo>
                    <a:cubicBezTo>
                      <a:pt x="1575081" y="643524"/>
                      <a:pt x="1574004" y="641501"/>
                      <a:pt x="1569829" y="639748"/>
                    </a:cubicBezTo>
                    <a:cubicBezTo>
                      <a:pt x="1543969" y="628692"/>
                      <a:pt x="1518244" y="617501"/>
                      <a:pt x="1492518" y="606175"/>
                    </a:cubicBezTo>
                    <a:cubicBezTo>
                      <a:pt x="1489151" y="604692"/>
                      <a:pt x="1486862" y="604152"/>
                      <a:pt x="1484976" y="608467"/>
                    </a:cubicBezTo>
                    <a:cubicBezTo>
                      <a:pt x="1476760" y="626265"/>
                      <a:pt x="1462484" y="639074"/>
                      <a:pt x="1448476" y="651884"/>
                    </a:cubicBezTo>
                    <a:cubicBezTo>
                      <a:pt x="1418037" y="679390"/>
                      <a:pt x="1387732" y="707166"/>
                      <a:pt x="1355543" y="732784"/>
                    </a:cubicBezTo>
                    <a:close/>
                    <a:moveTo>
                      <a:pt x="645072" y="1266593"/>
                    </a:moveTo>
                    <a:cubicBezTo>
                      <a:pt x="640358" y="1260930"/>
                      <a:pt x="633220" y="1253379"/>
                      <a:pt x="627025" y="1245019"/>
                    </a:cubicBezTo>
                    <a:cubicBezTo>
                      <a:pt x="621098" y="1237064"/>
                      <a:pt x="615711" y="1237334"/>
                      <a:pt x="607630" y="1242322"/>
                    </a:cubicBezTo>
                    <a:cubicBezTo>
                      <a:pt x="581905" y="1257828"/>
                      <a:pt x="554698" y="1270503"/>
                      <a:pt x="526414" y="1280615"/>
                    </a:cubicBezTo>
                    <a:cubicBezTo>
                      <a:pt x="508770" y="1286818"/>
                      <a:pt x="490183" y="1290324"/>
                      <a:pt x="472000" y="1294638"/>
                    </a:cubicBezTo>
                    <a:cubicBezTo>
                      <a:pt x="469037" y="1295312"/>
                      <a:pt x="465131" y="1295178"/>
                      <a:pt x="465939" y="1300166"/>
                    </a:cubicBezTo>
                    <a:cubicBezTo>
                      <a:pt x="468633" y="1317290"/>
                      <a:pt x="466882" y="1334414"/>
                      <a:pt x="463515" y="1351268"/>
                    </a:cubicBezTo>
                    <a:cubicBezTo>
                      <a:pt x="462438" y="1356527"/>
                      <a:pt x="465131" y="1357471"/>
                      <a:pt x="469307" y="1357336"/>
                    </a:cubicBezTo>
                    <a:cubicBezTo>
                      <a:pt x="480620" y="1357066"/>
                      <a:pt x="492069" y="1357741"/>
                      <a:pt x="503248" y="1356392"/>
                    </a:cubicBezTo>
                    <a:cubicBezTo>
                      <a:pt x="561971" y="1349516"/>
                      <a:pt x="620559" y="1349785"/>
                      <a:pt x="679282" y="1356122"/>
                    </a:cubicBezTo>
                    <a:cubicBezTo>
                      <a:pt x="683727" y="1356662"/>
                      <a:pt x="688307" y="1357201"/>
                      <a:pt x="692751" y="1357875"/>
                    </a:cubicBezTo>
                    <a:cubicBezTo>
                      <a:pt x="698677" y="1358684"/>
                      <a:pt x="701102" y="1353830"/>
                      <a:pt x="704604" y="1350729"/>
                    </a:cubicBezTo>
                    <a:cubicBezTo>
                      <a:pt x="706759" y="1348707"/>
                      <a:pt x="705142" y="1346819"/>
                      <a:pt x="703795" y="1344931"/>
                    </a:cubicBezTo>
                    <a:cubicBezTo>
                      <a:pt x="684939" y="1319448"/>
                      <a:pt x="668643" y="1292211"/>
                      <a:pt x="645072" y="1266593"/>
                    </a:cubicBezTo>
                    <a:close/>
                    <a:moveTo>
                      <a:pt x="282632" y="1425697"/>
                    </a:moveTo>
                    <a:cubicBezTo>
                      <a:pt x="301757" y="1423000"/>
                      <a:pt x="317515" y="1417337"/>
                      <a:pt x="333139" y="1411135"/>
                    </a:cubicBezTo>
                    <a:cubicBezTo>
                      <a:pt x="367080" y="1397382"/>
                      <a:pt x="396980" y="1375943"/>
                      <a:pt x="429709" y="1360033"/>
                    </a:cubicBezTo>
                    <a:cubicBezTo>
                      <a:pt x="432807" y="1358550"/>
                      <a:pt x="434827" y="1356257"/>
                      <a:pt x="435770" y="1352887"/>
                    </a:cubicBezTo>
                    <a:cubicBezTo>
                      <a:pt x="439810" y="1338459"/>
                      <a:pt x="441561" y="1323762"/>
                      <a:pt x="440753" y="1308796"/>
                    </a:cubicBezTo>
                    <a:cubicBezTo>
                      <a:pt x="440484" y="1303267"/>
                      <a:pt x="438868" y="1301650"/>
                      <a:pt x="433076" y="1302728"/>
                    </a:cubicBezTo>
                    <a:cubicBezTo>
                      <a:pt x="404118" y="1307987"/>
                      <a:pt x="375026" y="1312032"/>
                      <a:pt x="345665" y="1314863"/>
                    </a:cubicBezTo>
                    <a:cubicBezTo>
                      <a:pt x="340951" y="1315268"/>
                      <a:pt x="339065" y="1317155"/>
                      <a:pt x="337987" y="1321605"/>
                    </a:cubicBezTo>
                    <a:cubicBezTo>
                      <a:pt x="334486" y="1336437"/>
                      <a:pt x="327751" y="1350190"/>
                      <a:pt x="320613" y="1363673"/>
                    </a:cubicBezTo>
                    <a:cubicBezTo>
                      <a:pt x="309569" y="1384168"/>
                      <a:pt x="297043" y="1404123"/>
                      <a:pt x="282632" y="1425697"/>
                    </a:cubicBezTo>
                    <a:close/>
                  </a:path>
                </a:pathLst>
              </a:custGeom>
              <a:solidFill>
                <a:srgbClr val="84A1D4"/>
              </a:solidFill>
              <a:ln w="26925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orme libre 575">
                <a:extLst>
                  <a:ext uri="{FF2B5EF4-FFF2-40B4-BE49-F238E27FC236}">
                    <a16:creationId xmlns:a16="http://schemas.microsoft.com/office/drawing/2014/main" id="{6D8502D0-B285-D4EC-9F10-EF83059AE7FA}"/>
                  </a:ext>
                </a:extLst>
              </p:cNvPr>
              <p:cNvSpPr/>
              <p:nvPr/>
            </p:nvSpPr>
            <p:spPr>
              <a:xfrm>
                <a:off x="2536754" y="1092255"/>
                <a:ext cx="813937" cy="1569705"/>
              </a:xfrm>
              <a:custGeom>
                <a:avLst/>
                <a:gdLst>
                  <a:gd name="connsiteX0" fmla="*/ 39088 w 813937"/>
                  <a:gd name="connsiteY0" fmla="*/ 1569705 h 1569705"/>
                  <a:gd name="connsiteX1" fmla="*/ 567 w 813937"/>
                  <a:gd name="connsiteY1" fmla="*/ 1461029 h 1569705"/>
                  <a:gd name="connsiteX2" fmla="*/ 221183 w 813937"/>
                  <a:gd name="connsiteY2" fmla="*/ 1250687 h 1569705"/>
                  <a:gd name="connsiteX3" fmla="*/ 420788 w 813937"/>
                  <a:gd name="connsiteY3" fmla="*/ 1075403 h 1569705"/>
                  <a:gd name="connsiteX4" fmla="*/ 399777 w 813937"/>
                  <a:gd name="connsiteY4" fmla="*/ 794948 h 1569705"/>
                  <a:gd name="connsiteX5" fmla="*/ 217682 w 813937"/>
                  <a:gd name="connsiteY5" fmla="*/ 686272 h 1569705"/>
                  <a:gd name="connsiteX6" fmla="*/ 13901 w 813937"/>
                  <a:gd name="connsiteY6" fmla="*/ 273814 h 1569705"/>
                  <a:gd name="connsiteX7" fmla="*/ 245158 w 813937"/>
                  <a:gd name="connsiteY7" fmla="*/ 14528 h 1569705"/>
                  <a:gd name="connsiteX8" fmla="*/ 556418 w 813937"/>
                  <a:gd name="connsiteY8" fmla="*/ 3741 h 1569705"/>
                  <a:gd name="connsiteX9" fmla="*/ 813938 w 813937"/>
                  <a:gd name="connsiteY9" fmla="*/ 43112 h 1569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937" h="1569705">
                    <a:moveTo>
                      <a:pt x="39088" y="1569705"/>
                    </a:moveTo>
                    <a:cubicBezTo>
                      <a:pt x="18615" y="1543143"/>
                      <a:pt x="-3877" y="1504580"/>
                      <a:pt x="567" y="1461029"/>
                    </a:cubicBezTo>
                    <a:cubicBezTo>
                      <a:pt x="7167" y="1395904"/>
                      <a:pt x="69392" y="1362061"/>
                      <a:pt x="221183" y="1250687"/>
                    </a:cubicBezTo>
                    <a:cubicBezTo>
                      <a:pt x="393717" y="1124213"/>
                      <a:pt x="410687" y="1096437"/>
                      <a:pt x="420788" y="1075403"/>
                    </a:cubicBezTo>
                    <a:cubicBezTo>
                      <a:pt x="461194" y="991401"/>
                      <a:pt x="460521" y="870185"/>
                      <a:pt x="399777" y="794948"/>
                    </a:cubicBezTo>
                    <a:cubicBezTo>
                      <a:pt x="342671" y="724160"/>
                      <a:pt x="282197" y="755711"/>
                      <a:pt x="217682" y="686272"/>
                    </a:cubicBezTo>
                    <a:cubicBezTo>
                      <a:pt x="140911" y="603753"/>
                      <a:pt x="-1857" y="390445"/>
                      <a:pt x="13901" y="273814"/>
                    </a:cubicBezTo>
                    <a:cubicBezTo>
                      <a:pt x="37741" y="98394"/>
                      <a:pt x="114243" y="43921"/>
                      <a:pt x="245158" y="14528"/>
                    </a:cubicBezTo>
                    <a:cubicBezTo>
                      <a:pt x="268997" y="9134"/>
                      <a:pt x="398565" y="-7316"/>
                      <a:pt x="556418" y="3741"/>
                    </a:cubicBezTo>
                    <a:cubicBezTo>
                      <a:pt x="738783" y="16550"/>
                      <a:pt x="769357" y="25045"/>
                      <a:pt x="813938" y="43112"/>
                    </a:cubicBezTo>
                  </a:path>
                </a:pathLst>
              </a:custGeom>
              <a:noFill/>
              <a:ln w="53851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orme libre 576">
                <a:extLst>
                  <a:ext uri="{FF2B5EF4-FFF2-40B4-BE49-F238E27FC236}">
                    <a16:creationId xmlns:a16="http://schemas.microsoft.com/office/drawing/2014/main" id="{C3461C2B-FA57-6BA5-CCB4-51125200A8E6}"/>
                  </a:ext>
                </a:extLst>
              </p:cNvPr>
              <p:cNvSpPr/>
              <p:nvPr/>
            </p:nvSpPr>
            <p:spPr>
              <a:xfrm>
                <a:off x="2950404" y="2209995"/>
                <a:ext cx="323920" cy="298522"/>
              </a:xfrm>
              <a:custGeom>
                <a:avLst/>
                <a:gdLst>
                  <a:gd name="connsiteX0" fmla="*/ 323921 w 323920"/>
                  <a:gd name="connsiteY0" fmla="*/ 298523 h 298522"/>
                  <a:gd name="connsiteX1" fmla="*/ 249709 w 323920"/>
                  <a:gd name="connsiteY1" fmla="*/ 257129 h 298522"/>
                  <a:gd name="connsiteX2" fmla="*/ 119871 w 323920"/>
                  <a:gd name="connsiteY2" fmla="*/ 120002 h 298522"/>
                  <a:gd name="connsiteX3" fmla="*/ 0 w 323920"/>
                  <a:gd name="connsiteY3" fmla="*/ 0 h 29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20" h="298522">
                    <a:moveTo>
                      <a:pt x="323921" y="298523"/>
                    </a:moveTo>
                    <a:cubicBezTo>
                      <a:pt x="306142" y="290972"/>
                      <a:pt x="279205" y="277893"/>
                      <a:pt x="249709" y="257129"/>
                    </a:cubicBezTo>
                    <a:cubicBezTo>
                      <a:pt x="191390" y="216004"/>
                      <a:pt x="166068" y="174475"/>
                      <a:pt x="119871" y="120002"/>
                    </a:cubicBezTo>
                    <a:cubicBezTo>
                      <a:pt x="94280" y="89800"/>
                      <a:pt x="54952" y="47057"/>
                      <a:pt x="0" y="0"/>
                    </a:cubicBezTo>
                  </a:path>
                </a:pathLst>
              </a:custGeom>
              <a:noFill/>
              <a:ln w="53851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orme libre 577">
                <a:extLst>
                  <a:ext uri="{FF2B5EF4-FFF2-40B4-BE49-F238E27FC236}">
                    <a16:creationId xmlns:a16="http://schemas.microsoft.com/office/drawing/2014/main" id="{7F0976C9-B8A0-9E3A-A10A-E9258E26AE9F}"/>
                  </a:ext>
                </a:extLst>
              </p:cNvPr>
              <p:cNvSpPr/>
              <p:nvPr/>
            </p:nvSpPr>
            <p:spPr>
              <a:xfrm>
                <a:off x="2701369" y="1844460"/>
                <a:ext cx="141285" cy="113125"/>
              </a:xfrm>
              <a:custGeom>
                <a:avLst/>
                <a:gdLst>
                  <a:gd name="connsiteX0" fmla="*/ 0 w 141285"/>
                  <a:gd name="connsiteY0" fmla="*/ 113126 h 113125"/>
                  <a:gd name="connsiteX1" fmla="*/ 69498 w 141285"/>
                  <a:gd name="connsiteY1" fmla="*/ 84811 h 113125"/>
                  <a:gd name="connsiteX2" fmla="*/ 141286 w 141285"/>
                  <a:gd name="connsiteY2" fmla="*/ 0 h 11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285" h="113125">
                    <a:moveTo>
                      <a:pt x="0" y="113126"/>
                    </a:moveTo>
                    <a:cubicBezTo>
                      <a:pt x="17105" y="109755"/>
                      <a:pt x="42830" y="102339"/>
                      <a:pt x="69498" y="84811"/>
                    </a:cubicBezTo>
                    <a:cubicBezTo>
                      <a:pt x="112867" y="56226"/>
                      <a:pt x="133205" y="17663"/>
                      <a:pt x="141286" y="0"/>
                    </a:cubicBezTo>
                  </a:path>
                </a:pathLst>
              </a:custGeom>
              <a:noFill/>
              <a:ln w="53851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orme libre 578">
                <a:extLst>
                  <a:ext uri="{FF2B5EF4-FFF2-40B4-BE49-F238E27FC236}">
                    <a16:creationId xmlns:a16="http://schemas.microsoft.com/office/drawing/2014/main" id="{80C822CC-94B3-E025-2B4B-51915BE01A96}"/>
                  </a:ext>
                </a:extLst>
              </p:cNvPr>
              <p:cNvSpPr/>
              <p:nvPr/>
            </p:nvSpPr>
            <p:spPr>
              <a:xfrm>
                <a:off x="2386937" y="3108935"/>
                <a:ext cx="147960" cy="133410"/>
              </a:xfrm>
              <a:custGeom>
                <a:avLst/>
                <a:gdLst>
                  <a:gd name="connsiteX0" fmla="*/ 748 w 147960"/>
                  <a:gd name="connsiteY0" fmla="*/ 0 h 133410"/>
                  <a:gd name="connsiteX1" fmla="*/ 147960 w 147960"/>
                  <a:gd name="connsiteY1" fmla="*/ 126475 h 133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960" h="133410">
                    <a:moveTo>
                      <a:pt x="748" y="0"/>
                    </a:moveTo>
                    <a:cubicBezTo>
                      <a:pt x="-10161" y="156003"/>
                      <a:pt x="101089" y="137261"/>
                      <a:pt x="147960" y="126475"/>
                    </a:cubicBezTo>
                  </a:path>
                </a:pathLst>
              </a:custGeom>
              <a:noFill/>
              <a:ln w="53851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orme libre 579">
                <a:extLst>
                  <a:ext uri="{FF2B5EF4-FFF2-40B4-BE49-F238E27FC236}">
                    <a16:creationId xmlns:a16="http://schemas.microsoft.com/office/drawing/2014/main" id="{19F5046D-07AF-39BE-1C0D-F476AF45C947}"/>
                  </a:ext>
                </a:extLst>
              </p:cNvPr>
              <p:cNvSpPr/>
              <p:nvPr/>
            </p:nvSpPr>
            <p:spPr>
              <a:xfrm>
                <a:off x="2934781" y="3007944"/>
                <a:ext cx="181556" cy="190655"/>
              </a:xfrm>
              <a:custGeom>
                <a:avLst/>
                <a:gdLst>
                  <a:gd name="connsiteX0" fmla="*/ 181557 w 181556"/>
                  <a:gd name="connsiteY0" fmla="*/ 190656 h 190655"/>
                  <a:gd name="connsiteX1" fmla="*/ 86738 w 181556"/>
                  <a:gd name="connsiteY1" fmla="*/ 133621 h 190655"/>
                  <a:gd name="connsiteX2" fmla="*/ 0 w 181556"/>
                  <a:gd name="connsiteY2" fmla="*/ 0 h 19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556" h="190655">
                    <a:moveTo>
                      <a:pt x="181557" y="190656"/>
                    </a:moveTo>
                    <a:cubicBezTo>
                      <a:pt x="161624" y="183240"/>
                      <a:pt x="124450" y="167060"/>
                      <a:pt x="86738" y="133621"/>
                    </a:cubicBezTo>
                    <a:cubicBezTo>
                      <a:pt x="24917" y="79013"/>
                      <a:pt x="4983" y="17394"/>
                      <a:pt x="0" y="0"/>
                    </a:cubicBezTo>
                  </a:path>
                </a:pathLst>
              </a:custGeom>
              <a:noFill/>
              <a:ln w="53851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orme libre 580">
                <a:extLst>
                  <a:ext uri="{FF2B5EF4-FFF2-40B4-BE49-F238E27FC236}">
                    <a16:creationId xmlns:a16="http://schemas.microsoft.com/office/drawing/2014/main" id="{16E591B4-A46D-B16A-4307-A9E63085843A}"/>
                  </a:ext>
                </a:extLst>
              </p:cNvPr>
              <p:cNvSpPr/>
              <p:nvPr/>
            </p:nvSpPr>
            <p:spPr>
              <a:xfrm>
                <a:off x="2501764" y="3103811"/>
                <a:ext cx="39058" cy="154924"/>
              </a:xfrm>
              <a:custGeom>
                <a:avLst/>
                <a:gdLst>
                  <a:gd name="connsiteX0" fmla="*/ 0 w 39058"/>
                  <a:gd name="connsiteY0" fmla="*/ 0 h 154924"/>
                  <a:gd name="connsiteX1" fmla="*/ 21415 w 39058"/>
                  <a:gd name="connsiteY1" fmla="*/ 70518 h 154924"/>
                  <a:gd name="connsiteX2" fmla="*/ 39059 w 39058"/>
                  <a:gd name="connsiteY2" fmla="*/ 154924 h 15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58" h="154924">
                    <a:moveTo>
                      <a:pt x="0" y="0"/>
                    </a:moveTo>
                    <a:cubicBezTo>
                      <a:pt x="7542" y="21573"/>
                      <a:pt x="14815" y="45169"/>
                      <a:pt x="21415" y="70518"/>
                    </a:cubicBezTo>
                    <a:cubicBezTo>
                      <a:pt x="29227" y="100451"/>
                      <a:pt x="34884" y="128766"/>
                      <a:pt x="39059" y="154924"/>
                    </a:cubicBezTo>
                  </a:path>
                </a:pathLst>
              </a:custGeom>
              <a:noFill/>
              <a:ln w="53851" cap="rnd">
                <a:solidFill>
                  <a:srgbClr val="84A1D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7" name="Forme libre 573">
              <a:extLst>
                <a:ext uri="{FF2B5EF4-FFF2-40B4-BE49-F238E27FC236}">
                  <a16:creationId xmlns:a16="http://schemas.microsoft.com/office/drawing/2014/main" id="{EDB7EC5F-31A0-3998-54EC-098268A271DD}"/>
                </a:ext>
              </a:extLst>
            </p:cNvPr>
            <p:cNvSpPr/>
            <p:nvPr/>
          </p:nvSpPr>
          <p:spPr>
            <a:xfrm>
              <a:off x="2837267" y="1617260"/>
              <a:ext cx="932702" cy="228413"/>
            </a:xfrm>
            <a:custGeom>
              <a:avLst/>
              <a:gdLst>
                <a:gd name="connsiteX0" fmla="*/ 0 w 932702"/>
                <a:gd name="connsiteY0" fmla="*/ 228413 h 228413"/>
                <a:gd name="connsiteX1" fmla="*/ 134686 w 932702"/>
                <a:gd name="connsiteY1" fmla="*/ 115557 h 228413"/>
                <a:gd name="connsiteX2" fmla="*/ 398537 w 932702"/>
                <a:gd name="connsiteY2" fmla="*/ 16454 h 228413"/>
                <a:gd name="connsiteX3" fmla="*/ 932703 w 932702"/>
                <a:gd name="connsiteY3" fmla="*/ 56095 h 22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2702" h="228413">
                  <a:moveTo>
                    <a:pt x="0" y="228413"/>
                  </a:moveTo>
                  <a:cubicBezTo>
                    <a:pt x="31921" y="193761"/>
                    <a:pt x="76098" y="152906"/>
                    <a:pt x="134686" y="115557"/>
                  </a:cubicBezTo>
                  <a:cubicBezTo>
                    <a:pt x="240415" y="48140"/>
                    <a:pt x="337120" y="28454"/>
                    <a:pt x="398537" y="16454"/>
                  </a:cubicBezTo>
                  <a:cubicBezTo>
                    <a:pt x="621847" y="-26963"/>
                    <a:pt x="829533" y="25892"/>
                    <a:pt x="932703" y="56095"/>
                  </a:cubicBezTo>
                </a:path>
              </a:pathLst>
            </a:custGeom>
            <a:noFill/>
            <a:ln w="53851" cap="rnd">
              <a:solidFill>
                <a:srgbClr val="84A1D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5" name="Forme libre 581">
            <a:extLst>
              <a:ext uri="{FF2B5EF4-FFF2-40B4-BE49-F238E27FC236}">
                <a16:creationId xmlns:a16="http://schemas.microsoft.com/office/drawing/2014/main" id="{4FE1F992-45FC-E6A7-987D-A163A27512E4}"/>
              </a:ext>
            </a:extLst>
          </p:cNvPr>
          <p:cNvSpPr/>
          <p:nvPr/>
        </p:nvSpPr>
        <p:spPr>
          <a:xfrm>
            <a:off x="4044015" y="1554365"/>
            <a:ext cx="478417" cy="333415"/>
          </a:xfrm>
          <a:custGeom>
            <a:avLst/>
            <a:gdLst>
              <a:gd name="connsiteX0" fmla="*/ 10158 w 478417"/>
              <a:gd name="connsiteY0" fmla="*/ 1964 h 333415"/>
              <a:gd name="connsiteX1" fmla="*/ 83562 w 478417"/>
              <a:gd name="connsiteY1" fmla="*/ 146776 h 333415"/>
              <a:gd name="connsiteX2" fmla="*/ 275894 w 478417"/>
              <a:gd name="connsiteY2" fmla="*/ 272846 h 333415"/>
              <a:gd name="connsiteX3" fmla="*/ 345258 w 478417"/>
              <a:gd name="connsiteY3" fmla="*/ 333386 h 333415"/>
              <a:gd name="connsiteX4" fmla="*/ 450313 w 478417"/>
              <a:gd name="connsiteY4" fmla="*/ 155810 h 333415"/>
              <a:gd name="connsiteX5" fmla="*/ 473075 w 478417"/>
              <a:gd name="connsiteY5" fmla="*/ 54549 h 333415"/>
              <a:gd name="connsiteX6" fmla="*/ 380950 w 478417"/>
              <a:gd name="connsiteY6" fmla="*/ 53605 h 333415"/>
              <a:gd name="connsiteX7" fmla="*/ 250169 w 478417"/>
              <a:gd name="connsiteY7" fmla="*/ 24886 h 333415"/>
              <a:gd name="connsiteX8" fmla="*/ 10158 w 478417"/>
              <a:gd name="connsiteY8" fmla="*/ 1964 h 33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417" h="333415">
                <a:moveTo>
                  <a:pt x="10158" y="1964"/>
                </a:moveTo>
                <a:cubicBezTo>
                  <a:pt x="-25668" y="5065"/>
                  <a:pt x="41540" y="105786"/>
                  <a:pt x="83562" y="146776"/>
                </a:cubicBezTo>
                <a:cubicBezTo>
                  <a:pt x="150636" y="212305"/>
                  <a:pt x="196699" y="196529"/>
                  <a:pt x="275894" y="272846"/>
                </a:cubicBezTo>
                <a:cubicBezTo>
                  <a:pt x="316704" y="312217"/>
                  <a:pt x="323035" y="334330"/>
                  <a:pt x="345258" y="333386"/>
                </a:cubicBezTo>
                <a:cubicBezTo>
                  <a:pt x="374485" y="332038"/>
                  <a:pt x="400210" y="273250"/>
                  <a:pt x="450313" y="155810"/>
                </a:cubicBezTo>
                <a:cubicBezTo>
                  <a:pt x="477250" y="92572"/>
                  <a:pt x="484793" y="67898"/>
                  <a:pt x="473075" y="54549"/>
                </a:cubicBezTo>
                <a:cubicBezTo>
                  <a:pt x="459202" y="38908"/>
                  <a:pt x="430649" y="52796"/>
                  <a:pt x="380950" y="53605"/>
                </a:cubicBezTo>
                <a:cubicBezTo>
                  <a:pt x="331385" y="54279"/>
                  <a:pt x="307142" y="41200"/>
                  <a:pt x="250169" y="24886"/>
                </a:cubicBezTo>
                <a:cubicBezTo>
                  <a:pt x="177977" y="3986"/>
                  <a:pt x="78444" y="-4104"/>
                  <a:pt x="10158" y="1964"/>
                </a:cubicBezTo>
                <a:close/>
              </a:path>
            </a:pathLst>
          </a:custGeom>
          <a:solidFill>
            <a:srgbClr val="84A1D4"/>
          </a:solidFill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6" name="Forme libre 582">
            <a:extLst>
              <a:ext uri="{FF2B5EF4-FFF2-40B4-BE49-F238E27FC236}">
                <a16:creationId xmlns:a16="http://schemas.microsoft.com/office/drawing/2014/main" id="{00D4D1A0-EE06-2074-5F5B-563F1CC0EBAA}"/>
              </a:ext>
            </a:extLst>
          </p:cNvPr>
          <p:cNvSpPr/>
          <p:nvPr/>
        </p:nvSpPr>
        <p:spPr>
          <a:xfrm rot="19799956">
            <a:off x="1897638" y="1387772"/>
            <a:ext cx="892277" cy="153572"/>
          </a:xfrm>
          <a:custGeom>
            <a:avLst/>
            <a:gdLst>
              <a:gd name="connsiteX0" fmla="*/ 0 w 892277"/>
              <a:gd name="connsiteY0" fmla="*/ 0 h 153572"/>
              <a:gd name="connsiteX1" fmla="*/ 892277 w 892277"/>
              <a:gd name="connsiteY1" fmla="*/ 0 h 153572"/>
              <a:gd name="connsiteX2" fmla="*/ 892277 w 892277"/>
              <a:gd name="connsiteY2" fmla="*/ 153573 h 153572"/>
              <a:gd name="connsiteX3" fmla="*/ 0 w 892277"/>
              <a:gd name="connsiteY3" fmla="*/ 153573 h 15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277" h="153572">
                <a:moveTo>
                  <a:pt x="0" y="0"/>
                </a:moveTo>
                <a:lnTo>
                  <a:pt x="892277" y="0"/>
                </a:lnTo>
                <a:lnTo>
                  <a:pt x="892277" y="153573"/>
                </a:lnTo>
                <a:lnTo>
                  <a:pt x="0" y="153573"/>
                </a:lnTo>
                <a:close/>
              </a:path>
            </a:pathLst>
          </a:custGeom>
          <a:noFill/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7" name="ZoneTexte 583">
            <a:extLst>
              <a:ext uri="{FF2B5EF4-FFF2-40B4-BE49-F238E27FC236}">
                <a16:creationId xmlns:a16="http://schemas.microsoft.com/office/drawing/2014/main" id="{642514EB-209C-AB7A-8987-44BFC89A91B3}"/>
              </a:ext>
            </a:extLst>
          </p:cNvPr>
          <p:cNvSpPr txBox="1"/>
          <p:nvPr/>
        </p:nvSpPr>
        <p:spPr>
          <a:xfrm rot="19799956">
            <a:off x="2126856" y="1296388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b="1" spc="0" baseline="0" dirty="0">
                <a:ln/>
                <a:solidFill>
                  <a:srgbClr val="F39200"/>
                </a:solidFill>
                <a:latin typeface="Arial"/>
                <a:cs typeface="Arial"/>
                <a:sym typeface="Arial"/>
                <a:rtl val="0"/>
              </a:rPr>
              <a:t>actin</a:t>
            </a:r>
          </a:p>
        </p:txBody>
      </p:sp>
      <p:sp>
        <p:nvSpPr>
          <p:cNvPr id="268" name="Forme libre 584">
            <a:extLst>
              <a:ext uri="{FF2B5EF4-FFF2-40B4-BE49-F238E27FC236}">
                <a16:creationId xmlns:a16="http://schemas.microsoft.com/office/drawing/2014/main" id="{2C0BA7CE-186D-962D-ACC2-66D17CD1EB1A}"/>
              </a:ext>
            </a:extLst>
          </p:cNvPr>
          <p:cNvSpPr/>
          <p:nvPr/>
        </p:nvSpPr>
        <p:spPr>
          <a:xfrm>
            <a:off x="3519987" y="4590098"/>
            <a:ext cx="411104" cy="274414"/>
          </a:xfrm>
          <a:custGeom>
            <a:avLst/>
            <a:gdLst>
              <a:gd name="connsiteX0" fmla="*/ 63188 w 411104"/>
              <a:gd name="connsiteY0" fmla="*/ 27910 h 274414"/>
              <a:gd name="connsiteX1" fmla="*/ 3657 w 411104"/>
              <a:gd name="connsiteY1" fmla="*/ 180947 h 274414"/>
              <a:gd name="connsiteX2" fmla="*/ 238011 w 411104"/>
              <a:gd name="connsiteY2" fmla="*/ 272365 h 274414"/>
              <a:gd name="connsiteX3" fmla="*/ 410814 w 411104"/>
              <a:gd name="connsiteY3" fmla="*/ 178925 h 274414"/>
              <a:gd name="connsiteX4" fmla="*/ 361114 w 411104"/>
              <a:gd name="connsiteY4" fmla="*/ 153036 h 274414"/>
              <a:gd name="connsiteX5" fmla="*/ 321382 w 411104"/>
              <a:gd name="connsiteY5" fmla="*/ 0 h 27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04" h="274414">
                <a:moveTo>
                  <a:pt x="63188" y="27910"/>
                </a:moveTo>
                <a:cubicBezTo>
                  <a:pt x="54973" y="36000"/>
                  <a:pt x="-16815" y="109620"/>
                  <a:pt x="3657" y="180947"/>
                </a:cubicBezTo>
                <a:cubicBezTo>
                  <a:pt x="27900" y="266028"/>
                  <a:pt x="164069" y="280724"/>
                  <a:pt x="238011" y="272365"/>
                </a:cubicBezTo>
                <a:cubicBezTo>
                  <a:pt x="331214" y="261848"/>
                  <a:pt x="416740" y="204139"/>
                  <a:pt x="410814" y="178925"/>
                </a:cubicBezTo>
                <a:cubicBezTo>
                  <a:pt x="407850" y="166520"/>
                  <a:pt x="384415" y="169891"/>
                  <a:pt x="361114" y="153036"/>
                </a:cubicBezTo>
                <a:cubicBezTo>
                  <a:pt x="320304" y="123373"/>
                  <a:pt x="316399" y="57574"/>
                  <a:pt x="321382" y="0"/>
                </a:cubicBezTo>
              </a:path>
            </a:pathLst>
          </a:custGeom>
          <a:solidFill>
            <a:srgbClr val="84A1D4"/>
          </a:solidFill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9" name="Forme libre 585">
            <a:extLst>
              <a:ext uri="{FF2B5EF4-FFF2-40B4-BE49-F238E27FC236}">
                <a16:creationId xmlns:a16="http://schemas.microsoft.com/office/drawing/2014/main" id="{9A48DF96-1BC9-76F1-4F91-BF4B009835E2}"/>
              </a:ext>
            </a:extLst>
          </p:cNvPr>
          <p:cNvSpPr/>
          <p:nvPr/>
        </p:nvSpPr>
        <p:spPr>
          <a:xfrm>
            <a:off x="2605968" y="3849993"/>
            <a:ext cx="610559" cy="826928"/>
          </a:xfrm>
          <a:custGeom>
            <a:avLst/>
            <a:gdLst>
              <a:gd name="connsiteX0" fmla="*/ 324787 w 610559"/>
              <a:gd name="connsiteY0" fmla="*/ 0 h 826928"/>
              <a:gd name="connsiteX1" fmla="*/ 142018 w 610559"/>
              <a:gd name="connsiteY1" fmla="*/ 63103 h 826928"/>
              <a:gd name="connsiteX2" fmla="*/ 11776 w 610559"/>
              <a:gd name="connsiteY2" fmla="*/ 182970 h 826928"/>
              <a:gd name="connsiteX3" fmla="*/ 22282 w 610559"/>
              <a:gd name="connsiteY3" fmla="*/ 368097 h 826928"/>
              <a:gd name="connsiteX4" fmla="*/ 133667 w 610559"/>
              <a:gd name="connsiteY4" fmla="*/ 620507 h 826928"/>
              <a:gd name="connsiteX5" fmla="*/ 299735 w 610559"/>
              <a:gd name="connsiteY5" fmla="*/ 742532 h 826928"/>
              <a:gd name="connsiteX6" fmla="*/ 415296 w 610559"/>
              <a:gd name="connsiteY6" fmla="*/ 826668 h 826928"/>
              <a:gd name="connsiteX7" fmla="*/ 604396 w 610559"/>
              <a:gd name="connsiteY7" fmla="*/ 561584 h 826928"/>
              <a:gd name="connsiteX8" fmla="*/ 469844 w 610559"/>
              <a:gd name="connsiteY8" fmla="*/ 410166 h 826928"/>
              <a:gd name="connsiteX9" fmla="*/ 375294 w 610559"/>
              <a:gd name="connsiteY9" fmla="*/ 191330 h 8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0559" h="826928">
                <a:moveTo>
                  <a:pt x="324787" y="0"/>
                </a:moveTo>
                <a:cubicBezTo>
                  <a:pt x="278455" y="6742"/>
                  <a:pt x="211785" y="22652"/>
                  <a:pt x="142018" y="63103"/>
                </a:cubicBezTo>
                <a:cubicBezTo>
                  <a:pt x="88413" y="94114"/>
                  <a:pt x="36558" y="124182"/>
                  <a:pt x="11776" y="182970"/>
                </a:cubicBezTo>
                <a:cubicBezTo>
                  <a:pt x="-9639" y="233668"/>
                  <a:pt x="732" y="279107"/>
                  <a:pt x="22282" y="368097"/>
                </a:cubicBezTo>
                <a:cubicBezTo>
                  <a:pt x="45852" y="465717"/>
                  <a:pt x="65920" y="548236"/>
                  <a:pt x="133667" y="620507"/>
                </a:cubicBezTo>
                <a:cubicBezTo>
                  <a:pt x="177709" y="667429"/>
                  <a:pt x="186195" y="650710"/>
                  <a:pt x="299735" y="742532"/>
                </a:cubicBezTo>
                <a:cubicBezTo>
                  <a:pt x="379874" y="807387"/>
                  <a:pt x="386339" y="824376"/>
                  <a:pt x="415296" y="826668"/>
                </a:cubicBezTo>
                <a:cubicBezTo>
                  <a:pt x="511327" y="834489"/>
                  <a:pt x="640357" y="664463"/>
                  <a:pt x="604396" y="561584"/>
                </a:cubicBezTo>
                <a:cubicBezTo>
                  <a:pt x="586213" y="509673"/>
                  <a:pt x="514425" y="483381"/>
                  <a:pt x="469844" y="410166"/>
                </a:cubicBezTo>
                <a:cubicBezTo>
                  <a:pt x="404656" y="302838"/>
                  <a:pt x="384992" y="264140"/>
                  <a:pt x="375294" y="191330"/>
                </a:cubicBezTo>
              </a:path>
            </a:pathLst>
          </a:custGeom>
          <a:solidFill>
            <a:srgbClr val="84A1D4"/>
          </a:solidFill>
          <a:ln w="134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0" name="Graphique 2">
            <a:extLst>
              <a:ext uri="{FF2B5EF4-FFF2-40B4-BE49-F238E27FC236}">
                <a16:creationId xmlns:a16="http://schemas.microsoft.com/office/drawing/2014/main" id="{5E00FC67-A231-C000-415A-DBF7DF7EE669}"/>
              </a:ext>
            </a:extLst>
          </p:cNvPr>
          <p:cNvGrpSpPr/>
          <p:nvPr/>
        </p:nvGrpSpPr>
        <p:grpSpPr>
          <a:xfrm>
            <a:off x="2606345" y="4177391"/>
            <a:ext cx="281659" cy="985683"/>
            <a:chOff x="2008188" y="4244259"/>
            <a:chExt cx="281659" cy="985683"/>
          </a:xfrm>
        </p:grpSpPr>
        <p:sp>
          <p:nvSpPr>
            <p:cNvPr id="271" name="Forme libre 587">
              <a:extLst>
                <a:ext uri="{FF2B5EF4-FFF2-40B4-BE49-F238E27FC236}">
                  <a16:creationId xmlns:a16="http://schemas.microsoft.com/office/drawing/2014/main" id="{59B128B3-BB55-5A6A-7652-0B27CF73448C}"/>
                </a:ext>
              </a:extLst>
            </p:cNvPr>
            <p:cNvSpPr/>
            <p:nvPr/>
          </p:nvSpPr>
          <p:spPr>
            <a:xfrm>
              <a:off x="2008188" y="4244259"/>
              <a:ext cx="281659" cy="985683"/>
            </a:xfrm>
            <a:custGeom>
              <a:avLst/>
              <a:gdLst>
                <a:gd name="connsiteX0" fmla="*/ 280099 w 281659"/>
                <a:gd name="connsiteY0" fmla="*/ 744265 h 985683"/>
                <a:gd name="connsiteX1" fmla="*/ 228245 w 281659"/>
                <a:gd name="connsiteY1" fmla="*/ 916178 h 985683"/>
                <a:gd name="connsiteX2" fmla="*/ 211543 w 281659"/>
                <a:gd name="connsiteY2" fmla="*/ 946516 h 985683"/>
                <a:gd name="connsiteX3" fmla="*/ 130328 w 281659"/>
                <a:gd name="connsiteY3" fmla="*/ 985483 h 985683"/>
                <a:gd name="connsiteX4" fmla="*/ 55442 w 281659"/>
                <a:gd name="connsiteY4" fmla="*/ 957707 h 985683"/>
                <a:gd name="connsiteX5" fmla="*/ 27427 w 281659"/>
                <a:gd name="connsiteY5" fmla="*/ 900942 h 985683"/>
                <a:gd name="connsiteX6" fmla="*/ 48573 w 281659"/>
                <a:gd name="connsiteY6" fmla="*/ 789434 h 985683"/>
                <a:gd name="connsiteX7" fmla="*/ 62580 w 281659"/>
                <a:gd name="connsiteY7" fmla="*/ 738737 h 985683"/>
                <a:gd name="connsiteX8" fmla="*/ 74298 w 281659"/>
                <a:gd name="connsiteY8" fmla="*/ 673342 h 985683"/>
                <a:gd name="connsiteX9" fmla="*/ 68911 w 281659"/>
                <a:gd name="connsiteY9" fmla="*/ 457742 h 985683"/>
                <a:gd name="connsiteX10" fmla="*/ 27831 w 281659"/>
                <a:gd name="connsiteY10" fmla="*/ 259401 h 985683"/>
                <a:gd name="connsiteX11" fmla="*/ 625 w 281659"/>
                <a:gd name="connsiteY11" fmla="*/ 92341 h 985683"/>
                <a:gd name="connsiteX12" fmla="*/ 21232 w 281659"/>
                <a:gd name="connsiteY12" fmla="*/ 28430 h 985683"/>
                <a:gd name="connsiteX13" fmla="*/ 124267 w 281659"/>
                <a:gd name="connsiteY13" fmla="*/ 2003 h 985683"/>
                <a:gd name="connsiteX14" fmla="*/ 182721 w 281659"/>
                <a:gd name="connsiteY14" fmla="*/ 60790 h 985683"/>
                <a:gd name="connsiteX15" fmla="*/ 194842 w 281659"/>
                <a:gd name="connsiteY15" fmla="*/ 129556 h 985683"/>
                <a:gd name="connsiteX16" fmla="*/ 233767 w 281659"/>
                <a:gd name="connsiteY16" fmla="*/ 287716 h 985683"/>
                <a:gd name="connsiteX17" fmla="*/ 267573 w 281659"/>
                <a:gd name="connsiteY17" fmla="*/ 430505 h 985683"/>
                <a:gd name="connsiteX18" fmla="*/ 269054 w 281659"/>
                <a:gd name="connsiteY18" fmla="*/ 499675 h 985683"/>
                <a:gd name="connsiteX19" fmla="*/ 277136 w 281659"/>
                <a:gd name="connsiteY19" fmla="*/ 642600 h 985683"/>
                <a:gd name="connsiteX20" fmla="*/ 280099 w 281659"/>
                <a:gd name="connsiteY20" fmla="*/ 744265 h 985683"/>
                <a:gd name="connsiteX21" fmla="*/ 25946 w 281659"/>
                <a:gd name="connsiteY21" fmla="*/ 43531 h 985683"/>
                <a:gd name="connsiteX22" fmla="*/ 65274 w 281659"/>
                <a:gd name="connsiteY22" fmla="*/ 50543 h 985683"/>
                <a:gd name="connsiteX23" fmla="*/ 73355 w 281659"/>
                <a:gd name="connsiteY23" fmla="*/ 58633 h 985683"/>
                <a:gd name="connsiteX24" fmla="*/ 63658 w 281659"/>
                <a:gd name="connsiteY24" fmla="*/ 63352 h 985683"/>
                <a:gd name="connsiteX25" fmla="*/ 30121 w 281659"/>
                <a:gd name="connsiteY25" fmla="*/ 58363 h 985683"/>
                <a:gd name="connsiteX26" fmla="*/ 15844 w 281659"/>
                <a:gd name="connsiteY26" fmla="*/ 66723 h 985683"/>
                <a:gd name="connsiteX27" fmla="*/ 14901 w 281659"/>
                <a:gd name="connsiteY27" fmla="*/ 77779 h 985683"/>
                <a:gd name="connsiteX28" fmla="*/ 21501 w 281659"/>
                <a:gd name="connsiteY28" fmla="*/ 144118 h 985683"/>
                <a:gd name="connsiteX29" fmla="*/ 32545 w 281659"/>
                <a:gd name="connsiteY29" fmla="*/ 150320 h 985683"/>
                <a:gd name="connsiteX30" fmla="*/ 88844 w 281659"/>
                <a:gd name="connsiteY30" fmla="*/ 136163 h 985683"/>
                <a:gd name="connsiteX31" fmla="*/ 98811 w 281659"/>
                <a:gd name="connsiteY31" fmla="*/ 140612 h 985683"/>
                <a:gd name="connsiteX32" fmla="*/ 93154 w 281659"/>
                <a:gd name="connsiteY32" fmla="*/ 148972 h 985683"/>
                <a:gd name="connsiteX33" fmla="*/ 88036 w 281659"/>
                <a:gd name="connsiteY33" fmla="*/ 149916 h 985683"/>
                <a:gd name="connsiteX34" fmla="*/ 31872 w 281659"/>
                <a:gd name="connsiteY34" fmla="*/ 164478 h 985683"/>
                <a:gd name="connsiteX35" fmla="*/ 26484 w 281659"/>
                <a:gd name="connsiteY35" fmla="*/ 172837 h 985683"/>
                <a:gd name="connsiteX36" fmla="*/ 45610 w 281659"/>
                <a:gd name="connsiteY36" fmla="*/ 270727 h 985683"/>
                <a:gd name="connsiteX37" fmla="*/ 59482 w 281659"/>
                <a:gd name="connsiteY37" fmla="*/ 275986 h 985683"/>
                <a:gd name="connsiteX38" fmla="*/ 107431 w 281659"/>
                <a:gd name="connsiteY38" fmla="*/ 258727 h 985683"/>
                <a:gd name="connsiteX39" fmla="*/ 118475 w 281659"/>
                <a:gd name="connsiteY39" fmla="*/ 263851 h 985683"/>
                <a:gd name="connsiteX40" fmla="*/ 111875 w 281659"/>
                <a:gd name="connsiteY40" fmla="*/ 271536 h 985683"/>
                <a:gd name="connsiteX41" fmla="*/ 54230 w 281659"/>
                <a:gd name="connsiteY41" fmla="*/ 293379 h 985683"/>
                <a:gd name="connsiteX42" fmla="*/ 51805 w 281659"/>
                <a:gd name="connsiteY42" fmla="*/ 298638 h 985683"/>
                <a:gd name="connsiteX43" fmla="*/ 72008 w 281659"/>
                <a:gd name="connsiteY43" fmla="*/ 390864 h 985683"/>
                <a:gd name="connsiteX44" fmla="*/ 78069 w 281659"/>
                <a:gd name="connsiteY44" fmla="*/ 394640 h 985683"/>
                <a:gd name="connsiteX45" fmla="*/ 140564 w 281659"/>
                <a:gd name="connsiteY45" fmla="*/ 387494 h 985683"/>
                <a:gd name="connsiteX46" fmla="*/ 150261 w 281659"/>
                <a:gd name="connsiteY46" fmla="*/ 392482 h 985683"/>
                <a:gd name="connsiteX47" fmla="*/ 144739 w 281659"/>
                <a:gd name="connsiteY47" fmla="*/ 399898 h 985683"/>
                <a:gd name="connsiteX48" fmla="*/ 137601 w 281659"/>
                <a:gd name="connsiteY48" fmla="*/ 401382 h 985683"/>
                <a:gd name="connsiteX49" fmla="*/ 82379 w 281659"/>
                <a:gd name="connsiteY49" fmla="*/ 407179 h 985683"/>
                <a:gd name="connsiteX50" fmla="*/ 76318 w 281659"/>
                <a:gd name="connsiteY50" fmla="*/ 413517 h 985683"/>
                <a:gd name="connsiteX51" fmla="*/ 85612 w 281659"/>
                <a:gd name="connsiteY51" fmla="*/ 467585 h 985683"/>
                <a:gd name="connsiteX52" fmla="*/ 95848 w 281659"/>
                <a:gd name="connsiteY52" fmla="*/ 474192 h 985683"/>
                <a:gd name="connsiteX53" fmla="*/ 128173 w 281659"/>
                <a:gd name="connsiteY53" fmla="*/ 470821 h 985683"/>
                <a:gd name="connsiteX54" fmla="*/ 139621 w 281659"/>
                <a:gd name="connsiteY54" fmla="*/ 475675 h 985683"/>
                <a:gd name="connsiteX55" fmla="*/ 131001 w 281659"/>
                <a:gd name="connsiteY55" fmla="*/ 483900 h 985683"/>
                <a:gd name="connsiteX56" fmla="*/ 95578 w 281659"/>
                <a:gd name="connsiteY56" fmla="*/ 487405 h 985683"/>
                <a:gd name="connsiteX57" fmla="*/ 89248 w 281659"/>
                <a:gd name="connsiteY57" fmla="*/ 493473 h 985683"/>
                <a:gd name="connsiteX58" fmla="*/ 95578 w 281659"/>
                <a:gd name="connsiteY58" fmla="*/ 584756 h 985683"/>
                <a:gd name="connsiteX59" fmla="*/ 101774 w 281659"/>
                <a:gd name="connsiteY59" fmla="*/ 589745 h 985683"/>
                <a:gd name="connsiteX60" fmla="*/ 140564 w 281659"/>
                <a:gd name="connsiteY60" fmla="*/ 587183 h 985683"/>
                <a:gd name="connsiteX61" fmla="*/ 152686 w 281659"/>
                <a:gd name="connsiteY61" fmla="*/ 592711 h 985683"/>
                <a:gd name="connsiteX62" fmla="*/ 142315 w 281659"/>
                <a:gd name="connsiteY62" fmla="*/ 600532 h 985683"/>
                <a:gd name="connsiteX63" fmla="*/ 105545 w 281659"/>
                <a:gd name="connsiteY63" fmla="*/ 602419 h 985683"/>
                <a:gd name="connsiteX64" fmla="*/ 94636 w 281659"/>
                <a:gd name="connsiteY64" fmla="*/ 611318 h 985683"/>
                <a:gd name="connsiteX65" fmla="*/ 85477 w 281659"/>
                <a:gd name="connsiteY65" fmla="*/ 695724 h 985683"/>
                <a:gd name="connsiteX66" fmla="*/ 93289 w 281659"/>
                <a:gd name="connsiteY66" fmla="*/ 706241 h 985683"/>
                <a:gd name="connsiteX67" fmla="*/ 140968 w 281659"/>
                <a:gd name="connsiteY67" fmla="*/ 722422 h 985683"/>
                <a:gd name="connsiteX68" fmla="*/ 146894 w 281659"/>
                <a:gd name="connsiteY68" fmla="*/ 733478 h 985683"/>
                <a:gd name="connsiteX69" fmla="*/ 135041 w 281659"/>
                <a:gd name="connsiteY69" fmla="*/ 734692 h 985683"/>
                <a:gd name="connsiteX70" fmla="*/ 90595 w 281659"/>
                <a:gd name="connsiteY70" fmla="*/ 719051 h 985683"/>
                <a:gd name="connsiteX71" fmla="*/ 80494 w 281659"/>
                <a:gd name="connsiteY71" fmla="*/ 723770 h 985683"/>
                <a:gd name="connsiteX72" fmla="*/ 64331 w 281659"/>
                <a:gd name="connsiteY72" fmla="*/ 789164 h 985683"/>
                <a:gd name="connsiteX73" fmla="*/ 68776 w 281659"/>
                <a:gd name="connsiteY73" fmla="*/ 795772 h 985683"/>
                <a:gd name="connsiteX74" fmla="*/ 85342 w 281659"/>
                <a:gd name="connsiteY74" fmla="*/ 799007 h 985683"/>
                <a:gd name="connsiteX75" fmla="*/ 130597 w 281659"/>
                <a:gd name="connsiteY75" fmla="*/ 804670 h 985683"/>
                <a:gd name="connsiteX76" fmla="*/ 139352 w 281659"/>
                <a:gd name="connsiteY76" fmla="*/ 813435 h 985683"/>
                <a:gd name="connsiteX77" fmla="*/ 129385 w 281659"/>
                <a:gd name="connsiteY77" fmla="*/ 817749 h 985683"/>
                <a:gd name="connsiteX78" fmla="*/ 66352 w 281659"/>
                <a:gd name="connsiteY78" fmla="*/ 809120 h 985683"/>
                <a:gd name="connsiteX79" fmla="*/ 57058 w 281659"/>
                <a:gd name="connsiteY79" fmla="*/ 814648 h 985683"/>
                <a:gd name="connsiteX80" fmla="*/ 43590 w 281659"/>
                <a:gd name="connsiteY80" fmla="*/ 888807 h 985683"/>
                <a:gd name="connsiteX81" fmla="*/ 66621 w 281659"/>
                <a:gd name="connsiteY81" fmla="*/ 946112 h 985683"/>
                <a:gd name="connsiteX82" fmla="*/ 203193 w 281659"/>
                <a:gd name="connsiteY82" fmla="*/ 928178 h 985683"/>
                <a:gd name="connsiteX83" fmla="*/ 139890 w 281659"/>
                <a:gd name="connsiteY83" fmla="*/ 909032 h 985683"/>
                <a:gd name="connsiteX84" fmla="*/ 132348 w 281659"/>
                <a:gd name="connsiteY84" fmla="*/ 900538 h 985683"/>
                <a:gd name="connsiteX85" fmla="*/ 144066 w 281659"/>
                <a:gd name="connsiteY85" fmla="*/ 895683 h 985683"/>
                <a:gd name="connsiteX86" fmla="*/ 199826 w 281659"/>
                <a:gd name="connsiteY86" fmla="*/ 913886 h 985683"/>
                <a:gd name="connsiteX87" fmla="*/ 215449 w 281659"/>
                <a:gd name="connsiteY87" fmla="*/ 908088 h 985683"/>
                <a:gd name="connsiteX88" fmla="*/ 252757 w 281659"/>
                <a:gd name="connsiteY88" fmla="*/ 814109 h 985683"/>
                <a:gd name="connsiteX89" fmla="*/ 246292 w 281659"/>
                <a:gd name="connsiteY89" fmla="*/ 806289 h 985683"/>
                <a:gd name="connsiteX90" fmla="*/ 207637 w 281659"/>
                <a:gd name="connsiteY90" fmla="*/ 800356 h 985683"/>
                <a:gd name="connsiteX91" fmla="*/ 197805 w 281659"/>
                <a:gd name="connsiteY91" fmla="*/ 791996 h 985683"/>
                <a:gd name="connsiteX92" fmla="*/ 210196 w 281659"/>
                <a:gd name="connsiteY92" fmla="*/ 787411 h 985683"/>
                <a:gd name="connsiteX93" fmla="*/ 246697 w 281659"/>
                <a:gd name="connsiteY93" fmla="*/ 793344 h 985683"/>
                <a:gd name="connsiteX94" fmla="*/ 258684 w 281659"/>
                <a:gd name="connsiteY94" fmla="*/ 785659 h 985683"/>
                <a:gd name="connsiteX95" fmla="*/ 261647 w 281659"/>
                <a:gd name="connsiteY95" fmla="*/ 768400 h 985683"/>
                <a:gd name="connsiteX96" fmla="*/ 265687 w 281659"/>
                <a:gd name="connsiteY96" fmla="*/ 728893 h 985683"/>
                <a:gd name="connsiteX97" fmla="*/ 257202 w 281659"/>
                <a:gd name="connsiteY97" fmla="*/ 722152 h 985683"/>
                <a:gd name="connsiteX98" fmla="*/ 222722 w 281659"/>
                <a:gd name="connsiteY98" fmla="*/ 724849 h 985683"/>
                <a:gd name="connsiteX99" fmla="*/ 210600 w 281659"/>
                <a:gd name="connsiteY99" fmla="*/ 719725 h 985683"/>
                <a:gd name="connsiteX100" fmla="*/ 219355 w 281659"/>
                <a:gd name="connsiteY100" fmla="*/ 711635 h 985683"/>
                <a:gd name="connsiteX101" fmla="*/ 260300 w 281659"/>
                <a:gd name="connsiteY101" fmla="*/ 709208 h 985683"/>
                <a:gd name="connsiteX102" fmla="*/ 266899 w 281659"/>
                <a:gd name="connsiteY102" fmla="*/ 703949 h 985683"/>
                <a:gd name="connsiteX103" fmla="*/ 264340 w 281659"/>
                <a:gd name="connsiteY103" fmla="*/ 662420 h 985683"/>
                <a:gd name="connsiteX104" fmla="*/ 248986 w 281659"/>
                <a:gd name="connsiteY104" fmla="*/ 650420 h 985683"/>
                <a:gd name="connsiteX105" fmla="*/ 204136 w 281659"/>
                <a:gd name="connsiteY105" fmla="*/ 654870 h 985683"/>
                <a:gd name="connsiteX106" fmla="*/ 174909 w 281659"/>
                <a:gd name="connsiteY106" fmla="*/ 657971 h 985683"/>
                <a:gd name="connsiteX107" fmla="*/ 163460 w 281659"/>
                <a:gd name="connsiteY107" fmla="*/ 651903 h 985683"/>
                <a:gd name="connsiteX108" fmla="*/ 172888 w 281659"/>
                <a:gd name="connsiteY108" fmla="*/ 644622 h 985683"/>
                <a:gd name="connsiteX109" fmla="*/ 181239 w 281659"/>
                <a:gd name="connsiteY109" fmla="*/ 644218 h 985683"/>
                <a:gd name="connsiteX110" fmla="*/ 256529 w 281659"/>
                <a:gd name="connsiteY110" fmla="*/ 637746 h 985683"/>
                <a:gd name="connsiteX111" fmla="*/ 260973 w 281659"/>
                <a:gd name="connsiteY111" fmla="*/ 631139 h 985683"/>
                <a:gd name="connsiteX112" fmla="*/ 253565 w 281659"/>
                <a:gd name="connsiteY112" fmla="*/ 537968 h 985683"/>
                <a:gd name="connsiteX113" fmla="*/ 250602 w 281659"/>
                <a:gd name="connsiteY113" fmla="*/ 520709 h 985683"/>
                <a:gd name="connsiteX114" fmla="*/ 228918 w 281659"/>
                <a:gd name="connsiteY114" fmla="*/ 522193 h 985683"/>
                <a:gd name="connsiteX115" fmla="*/ 180565 w 281659"/>
                <a:gd name="connsiteY115" fmla="*/ 534328 h 985683"/>
                <a:gd name="connsiteX116" fmla="*/ 170060 w 281659"/>
                <a:gd name="connsiteY116" fmla="*/ 530822 h 985683"/>
                <a:gd name="connsiteX117" fmla="*/ 174639 w 281659"/>
                <a:gd name="connsiteY117" fmla="*/ 522193 h 985683"/>
                <a:gd name="connsiteX118" fmla="*/ 246831 w 281659"/>
                <a:gd name="connsiteY118" fmla="*/ 508305 h 985683"/>
                <a:gd name="connsiteX119" fmla="*/ 254508 w 281659"/>
                <a:gd name="connsiteY119" fmla="*/ 501698 h 985683"/>
                <a:gd name="connsiteX120" fmla="*/ 254104 w 281659"/>
                <a:gd name="connsiteY120" fmla="*/ 470282 h 985683"/>
                <a:gd name="connsiteX121" fmla="*/ 232420 w 281659"/>
                <a:gd name="connsiteY121" fmla="*/ 333829 h 985683"/>
                <a:gd name="connsiteX122" fmla="*/ 223126 w 281659"/>
                <a:gd name="connsiteY122" fmla="*/ 328841 h 985683"/>
                <a:gd name="connsiteX123" fmla="*/ 160767 w 281659"/>
                <a:gd name="connsiteY123" fmla="*/ 336121 h 985683"/>
                <a:gd name="connsiteX124" fmla="*/ 148645 w 281659"/>
                <a:gd name="connsiteY124" fmla="*/ 330054 h 985683"/>
                <a:gd name="connsiteX125" fmla="*/ 159420 w 281659"/>
                <a:gd name="connsiteY125" fmla="*/ 322908 h 985683"/>
                <a:gd name="connsiteX126" fmla="*/ 219894 w 281659"/>
                <a:gd name="connsiteY126" fmla="*/ 316301 h 985683"/>
                <a:gd name="connsiteX127" fmla="*/ 225281 w 281659"/>
                <a:gd name="connsiteY127" fmla="*/ 309155 h 985683"/>
                <a:gd name="connsiteX128" fmla="*/ 199152 w 281659"/>
                <a:gd name="connsiteY128" fmla="*/ 219760 h 985683"/>
                <a:gd name="connsiteX129" fmla="*/ 189724 w 281659"/>
                <a:gd name="connsiteY129" fmla="*/ 214232 h 985683"/>
                <a:gd name="connsiteX130" fmla="*/ 117128 w 281659"/>
                <a:gd name="connsiteY130" fmla="*/ 224074 h 985683"/>
                <a:gd name="connsiteX131" fmla="*/ 104333 w 281659"/>
                <a:gd name="connsiteY131" fmla="*/ 219220 h 985683"/>
                <a:gd name="connsiteX132" fmla="*/ 113357 w 281659"/>
                <a:gd name="connsiteY132" fmla="*/ 211265 h 985683"/>
                <a:gd name="connsiteX133" fmla="*/ 167097 w 281659"/>
                <a:gd name="connsiteY133" fmla="*/ 203175 h 985683"/>
                <a:gd name="connsiteX134" fmla="*/ 191206 w 281659"/>
                <a:gd name="connsiteY134" fmla="*/ 199535 h 985683"/>
                <a:gd name="connsiteX135" fmla="*/ 188781 w 281659"/>
                <a:gd name="connsiteY135" fmla="*/ 177691 h 985683"/>
                <a:gd name="connsiteX136" fmla="*/ 173697 w 281659"/>
                <a:gd name="connsiteY136" fmla="*/ 84925 h 985683"/>
                <a:gd name="connsiteX137" fmla="*/ 159554 w 281659"/>
                <a:gd name="connsiteY137" fmla="*/ 75892 h 985683"/>
                <a:gd name="connsiteX138" fmla="*/ 112953 w 281659"/>
                <a:gd name="connsiteY138" fmla="*/ 86678 h 985683"/>
                <a:gd name="connsiteX139" fmla="*/ 98272 w 281659"/>
                <a:gd name="connsiteY139" fmla="*/ 84251 h 985683"/>
                <a:gd name="connsiteX140" fmla="*/ 107161 w 281659"/>
                <a:gd name="connsiteY140" fmla="*/ 74274 h 985683"/>
                <a:gd name="connsiteX141" fmla="*/ 159959 w 281659"/>
                <a:gd name="connsiteY141" fmla="*/ 62678 h 985683"/>
                <a:gd name="connsiteX142" fmla="*/ 166558 w 281659"/>
                <a:gd name="connsiteY142" fmla="*/ 56610 h 985683"/>
                <a:gd name="connsiteX143" fmla="*/ 147702 w 281659"/>
                <a:gd name="connsiteY143" fmla="*/ 27486 h 985683"/>
                <a:gd name="connsiteX144" fmla="*/ 85342 w 281659"/>
                <a:gd name="connsiteY144" fmla="*/ 15486 h 985683"/>
                <a:gd name="connsiteX145" fmla="*/ 25946 w 281659"/>
                <a:gd name="connsiteY145" fmla="*/ 43531 h 98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81659" h="985683">
                  <a:moveTo>
                    <a:pt x="280099" y="744265"/>
                  </a:moveTo>
                  <a:cubicBezTo>
                    <a:pt x="272422" y="811007"/>
                    <a:pt x="255451" y="864941"/>
                    <a:pt x="228245" y="916178"/>
                  </a:cubicBezTo>
                  <a:cubicBezTo>
                    <a:pt x="222857" y="926425"/>
                    <a:pt x="216931" y="936404"/>
                    <a:pt x="211543" y="946516"/>
                  </a:cubicBezTo>
                  <a:cubicBezTo>
                    <a:pt x="197671" y="972269"/>
                    <a:pt x="163595" y="987640"/>
                    <a:pt x="130328" y="985483"/>
                  </a:cubicBezTo>
                  <a:cubicBezTo>
                    <a:pt x="101774" y="983730"/>
                    <a:pt x="76453" y="976045"/>
                    <a:pt x="55442" y="957707"/>
                  </a:cubicBezTo>
                  <a:cubicBezTo>
                    <a:pt x="37125" y="941797"/>
                    <a:pt x="28774" y="922920"/>
                    <a:pt x="27427" y="900942"/>
                  </a:cubicBezTo>
                  <a:cubicBezTo>
                    <a:pt x="25138" y="862110"/>
                    <a:pt x="32276" y="825165"/>
                    <a:pt x="48573" y="789434"/>
                  </a:cubicBezTo>
                  <a:cubicBezTo>
                    <a:pt x="55846" y="773254"/>
                    <a:pt x="58674" y="755726"/>
                    <a:pt x="62580" y="738737"/>
                  </a:cubicBezTo>
                  <a:cubicBezTo>
                    <a:pt x="67429" y="717163"/>
                    <a:pt x="71470" y="695320"/>
                    <a:pt x="74298" y="673342"/>
                  </a:cubicBezTo>
                  <a:cubicBezTo>
                    <a:pt x="83457" y="601610"/>
                    <a:pt x="80763" y="529744"/>
                    <a:pt x="68911" y="457742"/>
                  </a:cubicBezTo>
                  <a:cubicBezTo>
                    <a:pt x="57866" y="391269"/>
                    <a:pt x="41839" y="325470"/>
                    <a:pt x="27831" y="259401"/>
                  </a:cubicBezTo>
                  <a:cubicBezTo>
                    <a:pt x="16114" y="203984"/>
                    <a:pt x="4665" y="148567"/>
                    <a:pt x="625" y="92341"/>
                  </a:cubicBezTo>
                  <a:cubicBezTo>
                    <a:pt x="-1126" y="68880"/>
                    <a:pt x="-588" y="44880"/>
                    <a:pt x="21232" y="28430"/>
                  </a:cubicBezTo>
                  <a:cubicBezTo>
                    <a:pt x="50324" y="6452"/>
                    <a:pt x="85208" y="-4874"/>
                    <a:pt x="124267" y="2003"/>
                  </a:cubicBezTo>
                  <a:cubicBezTo>
                    <a:pt x="159150" y="8205"/>
                    <a:pt x="174370" y="32745"/>
                    <a:pt x="182721" y="60790"/>
                  </a:cubicBezTo>
                  <a:cubicBezTo>
                    <a:pt x="189320" y="83442"/>
                    <a:pt x="191340" y="106499"/>
                    <a:pt x="194842" y="129556"/>
                  </a:cubicBezTo>
                  <a:cubicBezTo>
                    <a:pt x="203193" y="182950"/>
                    <a:pt x="217470" y="235535"/>
                    <a:pt x="233767" y="287716"/>
                  </a:cubicBezTo>
                  <a:cubicBezTo>
                    <a:pt x="248447" y="334773"/>
                    <a:pt x="262455" y="381965"/>
                    <a:pt x="267573" y="430505"/>
                  </a:cubicBezTo>
                  <a:cubicBezTo>
                    <a:pt x="269997" y="453562"/>
                    <a:pt x="269997" y="476754"/>
                    <a:pt x="269054" y="499675"/>
                  </a:cubicBezTo>
                  <a:cubicBezTo>
                    <a:pt x="267034" y="547407"/>
                    <a:pt x="270805" y="595003"/>
                    <a:pt x="277136" y="642600"/>
                  </a:cubicBezTo>
                  <a:cubicBezTo>
                    <a:pt x="282119" y="679949"/>
                    <a:pt x="282792" y="717163"/>
                    <a:pt x="280099" y="744265"/>
                  </a:cubicBezTo>
                  <a:close/>
                  <a:moveTo>
                    <a:pt x="25946" y="43531"/>
                  </a:moveTo>
                  <a:cubicBezTo>
                    <a:pt x="40222" y="46902"/>
                    <a:pt x="52614" y="49329"/>
                    <a:pt x="65274" y="50543"/>
                  </a:cubicBezTo>
                  <a:cubicBezTo>
                    <a:pt x="70931" y="51082"/>
                    <a:pt x="73894" y="54318"/>
                    <a:pt x="73355" y="58633"/>
                  </a:cubicBezTo>
                  <a:cubicBezTo>
                    <a:pt x="72816" y="63082"/>
                    <a:pt x="68507" y="64161"/>
                    <a:pt x="63658" y="63352"/>
                  </a:cubicBezTo>
                  <a:cubicBezTo>
                    <a:pt x="52479" y="61599"/>
                    <a:pt x="41165" y="61329"/>
                    <a:pt x="30121" y="58363"/>
                  </a:cubicBezTo>
                  <a:cubicBezTo>
                    <a:pt x="19346" y="55532"/>
                    <a:pt x="17326" y="56745"/>
                    <a:pt x="15844" y="66723"/>
                  </a:cubicBezTo>
                  <a:cubicBezTo>
                    <a:pt x="15305" y="70363"/>
                    <a:pt x="14767" y="74139"/>
                    <a:pt x="14901" y="77779"/>
                  </a:cubicBezTo>
                  <a:cubicBezTo>
                    <a:pt x="15844" y="99892"/>
                    <a:pt x="18403" y="122005"/>
                    <a:pt x="21501" y="144118"/>
                  </a:cubicBezTo>
                  <a:cubicBezTo>
                    <a:pt x="22444" y="150994"/>
                    <a:pt x="23252" y="153961"/>
                    <a:pt x="32545" y="150320"/>
                  </a:cubicBezTo>
                  <a:cubicBezTo>
                    <a:pt x="50324" y="143174"/>
                    <a:pt x="69449" y="139264"/>
                    <a:pt x="88844" y="136163"/>
                  </a:cubicBezTo>
                  <a:cubicBezTo>
                    <a:pt x="93693" y="135354"/>
                    <a:pt x="97464" y="135893"/>
                    <a:pt x="98811" y="140612"/>
                  </a:cubicBezTo>
                  <a:cubicBezTo>
                    <a:pt x="99888" y="144792"/>
                    <a:pt x="98138" y="147893"/>
                    <a:pt x="93154" y="148972"/>
                  </a:cubicBezTo>
                  <a:cubicBezTo>
                    <a:pt x="91403" y="149376"/>
                    <a:pt x="89787" y="149781"/>
                    <a:pt x="88036" y="149916"/>
                  </a:cubicBezTo>
                  <a:cubicBezTo>
                    <a:pt x="68641" y="152882"/>
                    <a:pt x="50054" y="158141"/>
                    <a:pt x="31872" y="164478"/>
                  </a:cubicBezTo>
                  <a:cubicBezTo>
                    <a:pt x="26350" y="166365"/>
                    <a:pt x="25676" y="168118"/>
                    <a:pt x="26484" y="172837"/>
                  </a:cubicBezTo>
                  <a:cubicBezTo>
                    <a:pt x="31872" y="205602"/>
                    <a:pt x="38606" y="238232"/>
                    <a:pt x="45610" y="270727"/>
                  </a:cubicBezTo>
                  <a:cubicBezTo>
                    <a:pt x="48169" y="282862"/>
                    <a:pt x="48169" y="282997"/>
                    <a:pt x="59482" y="275986"/>
                  </a:cubicBezTo>
                  <a:cubicBezTo>
                    <a:pt x="73894" y="267086"/>
                    <a:pt x="89652" y="261019"/>
                    <a:pt x="107431" y="258727"/>
                  </a:cubicBezTo>
                  <a:cubicBezTo>
                    <a:pt x="112684" y="258053"/>
                    <a:pt x="116859" y="259266"/>
                    <a:pt x="118475" y="263851"/>
                  </a:cubicBezTo>
                  <a:cubicBezTo>
                    <a:pt x="120091" y="268570"/>
                    <a:pt x="116185" y="271266"/>
                    <a:pt x="111875" y="271536"/>
                  </a:cubicBezTo>
                  <a:cubicBezTo>
                    <a:pt x="89518" y="273019"/>
                    <a:pt x="73355" y="285963"/>
                    <a:pt x="54230" y="293379"/>
                  </a:cubicBezTo>
                  <a:cubicBezTo>
                    <a:pt x="51132" y="294593"/>
                    <a:pt x="51401" y="296615"/>
                    <a:pt x="51805" y="298638"/>
                  </a:cubicBezTo>
                  <a:cubicBezTo>
                    <a:pt x="58540" y="329380"/>
                    <a:pt x="65274" y="360122"/>
                    <a:pt x="72008" y="390864"/>
                  </a:cubicBezTo>
                  <a:cubicBezTo>
                    <a:pt x="72682" y="394235"/>
                    <a:pt x="73490" y="395314"/>
                    <a:pt x="78069" y="394640"/>
                  </a:cubicBezTo>
                  <a:cubicBezTo>
                    <a:pt x="98811" y="391943"/>
                    <a:pt x="119687" y="390055"/>
                    <a:pt x="140564" y="387494"/>
                  </a:cubicBezTo>
                  <a:cubicBezTo>
                    <a:pt x="145951" y="386819"/>
                    <a:pt x="148645" y="388437"/>
                    <a:pt x="150261" y="392482"/>
                  </a:cubicBezTo>
                  <a:cubicBezTo>
                    <a:pt x="152012" y="396932"/>
                    <a:pt x="148375" y="398685"/>
                    <a:pt x="144739" y="399898"/>
                  </a:cubicBezTo>
                  <a:cubicBezTo>
                    <a:pt x="142584" y="400707"/>
                    <a:pt x="140025" y="400977"/>
                    <a:pt x="137601" y="401382"/>
                  </a:cubicBezTo>
                  <a:cubicBezTo>
                    <a:pt x="119418" y="404482"/>
                    <a:pt x="100831" y="405966"/>
                    <a:pt x="82379" y="407179"/>
                  </a:cubicBezTo>
                  <a:cubicBezTo>
                    <a:pt x="76857" y="407449"/>
                    <a:pt x="75376" y="408393"/>
                    <a:pt x="76318" y="413517"/>
                  </a:cubicBezTo>
                  <a:cubicBezTo>
                    <a:pt x="79820" y="431449"/>
                    <a:pt x="82783" y="449517"/>
                    <a:pt x="85612" y="467585"/>
                  </a:cubicBezTo>
                  <a:cubicBezTo>
                    <a:pt x="86555" y="473383"/>
                    <a:pt x="90056" y="474731"/>
                    <a:pt x="95848" y="474192"/>
                  </a:cubicBezTo>
                  <a:cubicBezTo>
                    <a:pt x="106623" y="472978"/>
                    <a:pt x="117532" y="472304"/>
                    <a:pt x="128173" y="470821"/>
                  </a:cubicBezTo>
                  <a:cubicBezTo>
                    <a:pt x="133695" y="470012"/>
                    <a:pt x="138274" y="470147"/>
                    <a:pt x="139621" y="475675"/>
                  </a:cubicBezTo>
                  <a:cubicBezTo>
                    <a:pt x="140968" y="481473"/>
                    <a:pt x="135984" y="482956"/>
                    <a:pt x="131001" y="483900"/>
                  </a:cubicBezTo>
                  <a:cubicBezTo>
                    <a:pt x="119283" y="486057"/>
                    <a:pt x="107431" y="487271"/>
                    <a:pt x="95578" y="487405"/>
                  </a:cubicBezTo>
                  <a:cubicBezTo>
                    <a:pt x="90326" y="487405"/>
                    <a:pt x="88575" y="489293"/>
                    <a:pt x="89248" y="493473"/>
                  </a:cubicBezTo>
                  <a:cubicBezTo>
                    <a:pt x="93558" y="523811"/>
                    <a:pt x="95309" y="554283"/>
                    <a:pt x="95578" y="584756"/>
                  </a:cubicBezTo>
                  <a:cubicBezTo>
                    <a:pt x="95578" y="588801"/>
                    <a:pt x="96791" y="590149"/>
                    <a:pt x="101774" y="589745"/>
                  </a:cubicBezTo>
                  <a:cubicBezTo>
                    <a:pt x="114704" y="588666"/>
                    <a:pt x="127634" y="588262"/>
                    <a:pt x="140564" y="587183"/>
                  </a:cubicBezTo>
                  <a:cubicBezTo>
                    <a:pt x="146355" y="586644"/>
                    <a:pt x="151743" y="586374"/>
                    <a:pt x="152686" y="592711"/>
                  </a:cubicBezTo>
                  <a:cubicBezTo>
                    <a:pt x="153494" y="598914"/>
                    <a:pt x="147971" y="600127"/>
                    <a:pt x="142315" y="600532"/>
                  </a:cubicBezTo>
                  <a:cubicBezTo>
                    <a:pt x="130058" y="601340"/>
                    <a:pt x="117802" y="601880"/>
                    <a:pt x="105545" y="602419"/>
                  </a:cubicBezTo>
                  <a:cubicBezTo>
                    <a:pt x="98946" y="602689"/>
                    <a:pt x="95174" y="604172"/>
                    <a:pt x="94636" y="611318"/>
                  </a:cubicBezTo>
                  <a:cubicBezTo>
                    <a:pt x="92346" y="639498"/>
                    <a:pt x="92481" y="668084"/>
                    <a:pt x="85477" y="695724"/>
                  </a:cubicBezTo>
                  <a:cubicBezTo>
                    <a:pt x="83861" y="702062"/>
                    <a:pt x="86824" y="704624"/>
                    <a:pt x="93289" y="706241"/>
                  </a:cubicBezTo>
                  <a:cubicBezTo>
                    <a:pt x="109721" y="710421"/>
                    <a:pt x="125479" y="716219"/>
                    <a:pt x="140968" y="722422"/>
                  </a:cubicBezTo>
                  <a:cubicBezTo>
                    <a:pt x="146624" y="724714"/>
                    <a:pt x="149857" y="728219"/>
                    <a:pt x="146894" y="733478"/>
                  </a:cubicBezTo>
                  <a:cubicBezTo>
                    <a:pt x="144066" y="738332"/>
                    <a:pt x="139621" y="736579"/>
                    <a:pt x="135041" y="734692"/>
                  </a:cubicBezTo>
                  <a:cubicBezTo>
                    <a:pt x="120496" y="728759"/>
                    <a:pt x="105680" y="723635"/>
                    <a:pt x="90595" y="719051"/>
                  </a:cubicBezTo>
                  <a:cubicBezTo>
                    <a:pt x="83726" y="716893"/>
                    <a:pt x="81302" y="718646"/>
                    <a:pt x="80494" y="723770"/>
                  </a:cubicBezTo>
                  <a:cubicBezTo>
                    <a:pt x="76722" y="745883"/>
                    <a:pt x="70796" y="767591"/>
                    <a:pt x="64331" y="789164"/>
                  </a:cubicBezTo>
                  <a:cubicBezTo>
                    <a:pt x="63254" y="792670"/>
                    <a:pt x="63927" y="795097"/>
                    <a:pt x="68776" y="795772"/>
                  </a:cubicBezTo>
                  <a:cubicBezTo>
                    <a:pt x="74298" y="796581"/>
                    <a:pt x="79820" y="798333"/>
                    <a:pt x="85342" y="799007"/>
                  </a:cubicBezTo>
                  <a:cubicBezTo>
                    <a:pt x="100427" y="801030"/>
                    <a:pt x="115512" y="802648"/>
                    <a:pt x="130597" y="804670"/>
                  </a:cubicBezTo>
                  <a:cubicBezTo>
                    <a:pt x="136119" y="805345"/>
                    <a:pt x="140294" y="808176"/>
                    <a:pt x="139352" y="813435"/>
                  </a:cubicBezTo>
                  <a:cubicBezTo>
                    <a:pt x="138543" y="818019"/>
                    <a:pt x="133964" y="818289"/>
                    <a:pt x="129385" y="817749"/>
                  </a:cubicBezTo>
                  <a:cubicBezTo>
                    <a:pt x="108374" y="814918"/>
                    <a:pt x="87363" y="812626"/>
                    <a:pt x="66352" y="809120"/>
                  </a:cubicBezTo>
                  <a:cubicBezTo>
                    <a:pt x="59617" y="808041"/>
                    <a:pt x="58001" y="810333"/>
                    <a:pt x="57058" y="814648"/>
                  </a:cubicBezTo>
                  <a:cubicBezTo>
                    <a:pt x="51132" y="839188"/>
                    <a:pt x="43724" y="863189"/>
                    <a:pt x="43590" y="888807"/>
                  </a:cubicBezTo>
                  <a:cubicBezTo>
                    <a:pt x="43455" y="910515"/>
                    <a:pt x="49650" y="929662"/>
                    <a:pt x="66621" y="946112"/>
                  </a:cubicBezTo>
                  <a:cubicBezTo>
                    <a:pt x="119014" y="996809"/>
                    <a:pt x="185414" y="967685"/>
                    <a:pt x="203193" y="928178"/>
                  </a:cubicBezTo>
                  <a:cubicBezTo>
                    <a:pt x="180835" y="925212"/>
                    <a:pt x="162248" y="912133"/>
                    <a:pt x="139890" y="909032"/>
                  </a:cubicBezTo>
                  <a:cubicBezTo>
                    <a:pt x="135176" y="908358"/>
                    <a:pt x="130866" y="905661"/>
                    <a:pt x="132348" y="900538"/>
                  </a:cubicBezTo>
                  <a:cubicBezTo>
                    <a:pt x="133829" y="895279"/>
                    <a:pt x="138409" y="894740"/>
                    <a:pt x="144066" y="895683"/>
                  </a:cubicBezTo>
                  <a:cubicBezTo>
                    <a:pt x="163730" y="899189"/>
                    <a:pt x="180700" y="909167"/>
                    <a:pt x="199826" y="913886"/>
                  </a:cubicBezTo>
                  <a:cubicBezTo>
                    <a:pt x="207503" y="915774"/>
                    <a:pt x="211678" y="915099"/>
                    <a:pt x="215449" y="908088"/>
                  </a:cubicBezTo>
                  <a:cubicBezTo>
                    <a:pt x="231612" y="877886"/>
                    <a:pt x="243464" y="846469"/>
                    <a:pt x="252757" y="814109"/>
                  </a:cubicBezTo>
                  <a:cubicBezTo>
                    <a:pt x="254239" y="808850"/>
                    <a:pt x="252353" y="806963"/>
                    <a:pt x="246292" y="806289"/>
                  </a:cubicBezTo>
                  <a:cubicBezTo>
                    <a:pt x="233362" y="804805"/>
                    <a:pt x="220298" y="803457"/>
                    <a:pt x="207637" y="800356"/>
                  </a:cubicBezTo>
                  <a:cubicBezTo>
                    <a:pt x="202250" y="799007"/>
                    <a:pt x="196593" y="798738"/>
                    <a:pt x="197805" y="791996"/>
                  </a:cubicBezTo>
                  <a:cubicBezTo>
                    <a:pt x="199017" y="785255"/>
                    <a:pt x="205078" y="786603"/>
                    <a:pt x="210196" y="787411"/>
                  </a:cubicBezTo>
                  <a:cubicBezTo>
                    <a:pt x="222453" y="789299"/>
                    <a:pt x="234575" y="791052"/>
                    <a:pt x="246697" y="793344"/>
                  </a:cubicBezTo>
                  <a:cubicBezTo>
                    <a:pt x="254508" y="794828"/>
                    <a:pt x="258549" y="793479"/>
                    <a:pt x="258684" y="785659"/>
                  </a:cubicBezTo>
                  <a:cubicBezTo>
                    <a:pt x="258684" y="779861"/>
                    <a:pt x="260569" y="774198"/>
                    <a:pt x="261647" y="768400"/>
                  </a:cubicBezTo>
                  <a:cubicBezTo>
                    <a:pt x="264206" y="755456"/>
                    <a:pt x="265957" y="742242"/>
                    <a:pt x="265687" y="728893"/>
                  </a:cubicBezTo>
                  <a:cubicBezTo>
                    <a:pt x="265553" y="723231"/>
                    <a:pt x="262589" y="721882"/>
                    <a:pt x="257202" y="722152"/>
                  </a:cubicBezTo>
                  <a:cubicBezTo>
                    <a:pt x="245619" y="722826"/>
                    <a:pt x="234036" y="722287"/>
                    <a:pt x="222722" y="724849"/>
                  </a:cubicBezTo>
                  <a:cubicBezTo>
                    <a:pt x="217066" y="726062"/>
                    <a:pt x="211813" y="726197"/>
                    <a:pt x="210600" y="719725"/>
                  </a:cubicBezTo>
                  <a:cubicBezTo>
                    <a:pt x="209523" y="714062"/>
                    <a:pt x="213833" y="712579"/>
                    <a:pt x="219355" y="711635"/>
                  </a:cubicBezTo>
                  <a:cubicBezTo>
                    <a:pt x="232824" y="709477"/>
                    <a:pt x="246562" y="709073"/>
                    <a:pt x="260300" y="709208"/>
                  </a:cubicBezTo>
                  <a:cubicBezTo>
                    <a:pt x="265014" y="709343"/>
                    <a:pt x="267304" y="709073"/>
                    <a:pt x="266899" y="703949"/>
                  </a:cubicBezTo>
                  <a:cubicBezTo>
                    <a:pt x="265687" y="690061"/>
                    <a:pt x="265418" y="676308"/>
                    <a:pt x="264340" y="662420"/>
                  </a:cubicBezTo>
                  <a:cubicBezTo>
                    <a:pt x="263532" y="650959"/>
                    <a:pt x="262185" y="650150"/>
                    <a:pt x="248986" y="650420"/>
                  </a:cubicBezTo>
                  <a:cubicBezTo>
                    <a:pt x="233767" y="650690"/>
                    <a:pt x="218951" y="652712"/>
                    <a:pt x="204136" y="654870"/>
                  </a:cubicBezTo>
                  <a:cubicBezTo>
                    <a:pt x="194438" y="656218"/>
                    <a:pt x="184741" y="657027"/>
                    <a:pt x="174909" y="657971"/>
                  </a:cubicBezTo>
                  <a:cubicBezTo>
                    <a:pt x="169521" y="658375"/>
                    <a:pt x="164269" y="657162"/>
                    <a:pt x="163460" y="651903"/>
                  </a:cubicBezTo>
                  <a:cubicBezTo>
                    <a:pt x="162518" y="646375"/>
                    <a:pt x="167097" y="644622"/>
                    <a:pt x="172888" y="644622"/>
                  </a:cubicBezTo>
                  <a:cubicBezTo>
                    <a:pt x="175717" y="644622"/>
                    <a:pt x="178545" y="644353"/>
                    <a:pt x="181239" y="644218"/>
                  </a:cubicBezTo>
                  <a:cubicBezTo>
                    <a:pt x="206425" y="642869"/>
                    <a:pt x="230803" y="636128"/>
                    <a:pt x="256529" y="637746"/>
                  </a:cubicBezTo>
                  <a:cubicBezTo>
                    <a:pt x="262051" y="638150"/>
                    <a:pt x="261377" y="634105"/>
                    <a:pt x="260973" y="631139"/>
                  </a:cubicBezTo>
                  <a:cubicBezTo>
                    <a:pt x="256798" y="600127"/>
                    <a:pt x="253700" y="569115"/>
                    <a:pt x="253565" y="537968"/>
                  </a:cubicBezTo>
                  <a:cubicBezTo>
                    <a:pt x="253565" y="532305"/>
                    <a:pt x="259222" y="523811"/>
                    <a:pt x="250602" y="520709"/>
                  </a:cubicBezTo>
                  <a:cubicBezTo>
                    <a:pt x="244541" y="518552"/>
                    <a:pt x="236056" y="520844"/>
                    <a:pt x="228918" y="522193"/>
                  </a:cubicBezTo>
                  <a:cubicBezTo>
                    <a:pt x="212486" y="525024"/>
                    <a:pt x="196324" y="529339"/>
                    <a:pt x="180565" y="534328"/>
                  </a:cubicBezTo>
                  <a:cubicBezTo>
                    <a:pt x="175717" y="535811"/>
                    <a:pt x="172215" y="534597"/>
                    <a:pt x="170060" y="530822"/>
                  </a:cubicBezTo>
                  <a:cubicBezTo>
                    <a:pt x="167501" y="526373"/>
                    <a:pt x="170195" y="523271"/>
                    <a:pt x="174639" y="522193"/>
                  </a:cubicBezTo>
                  <a:cubicBezTo>
                    <a:pt x="198209" y="515856"/>
                    <a:pt x="220971" y="506283"/>
                    <a:pt x="246831" y="508305"/>
                  </a:cubicBezTo>
                  <a:cubicBezTo>
                    <a:pt x="253700" y="508844"/>
                    <a:pt x="254643" y="506283"/>
                    <a:pt x="254508" y="501698"/>
                  </a:cubicBezTo>
                  <a:cubicBezTo>
                    <a:pt x="254374" y="491181"/>
                    <a:pt x="254104" y="480799"/>
                    <a:pt x="254104" y="470282"/>
                  </a:cubicBezTo>
                  <a:cubicBezTo>
                    <a:pt x="254643" y="424034"/>
                    <a:pt x="245484" y="378729"/>
                    <a:pt x="232420" y="333829"/>
                  </a:cubicBezTo>
                  <a:cubicBezTo>
                    <a:pt x="230938" y="328841"/>
                    <a:pt x="229053" y="327627"/>
                    <a:pt x="223126" y="328841"/>
                  </a:cubicBezTo>
                  <a:cubicBezTo>
                    <a:pt x="202789" y="333425"/>
                    <a:pt x="181778" y="334773"/>
                    <a:pt x="160767" y="336121"/>
                  </a:cubicBezTo>
                  <a:cubicBezTo>
                    <a:pt x="155379" y="336391"/>
                    <a:pt x="149184" y="336391"/>
                    <a:pt x="148645" y="330054"/>
                  </a:cubicBezTo>
                  <a:cubicBezTo>
                    <a:pt x="147971" y="323717"/>
                    <a:pt x="153763" y="323312"/>
                    <a:pt x="159420" y="322908"/>
                  </a:cubicBezTo>
                  <a:cubicBezTo>
                    <a:pt x="179757" y="321694"/>
                    <a:pt x="199826" y="319537"/>
                    <a:pt x="219894" y="316301"/>
                  </a:cubicBezTo>
                  <a:cubicBezTo>
                    <a:pt x="225281" y="315492"/>
                    <a:pt x="226763" y="314144"/>
                    <a:pt x="225281" y="309155"/>
                  </a:cubicBezTo>
                  <a:cubicBezTo>
                    <a:pt x="216392" y="279356"/>
                    <a:pt x="207772" y="249558"/>
                    <a:pt x="199152" y="219760"/>
                  </a:cubicBezTo>
                  <a:cubicBezTo>
                    <a:pt x="197805" y="215041"/>
                    <a:pt x="195920" y="213692"/>
                    <a:pt x="189724" y="214232"/>
                  </a:cubicBezTo>
                  <a:cubicBezTo>
                    <a:pt x="165211" y="216254"/>
                    <a:pt x="141237" y="220434"/>
                    <a:pt x="117128" y="224074"/>
                  </a:cubicBezTo>
                  <a:cubicBezTo>
                    <a:pt x="111337" y="224883"/>
                    <a:pt x="105680" y="225153"/>
                    <a:pt x="104333" y="219220"/>
                  </a:cubicBezTo>
                  <a:cubicBezTo>
                    <a:pt x="103121" y="214097"/>
                    <a:pt x="107970" y="212074"/>
                    <a:pt x="113357" y="211265"/>
                  </a:cubicBezTo>
                  <a:cubicBezTo>
                    <a:pt x="131270" y="208703"/>
                    <a:pt x="149184" y="205737"/>
                    <a:pt x="167097" y="203175"/>
                  </a:cubicBezTo>
                  <a:cubicBezTo>
                    <a:pt x="175313" y="201962"/>
                    <a:pt x="186357" y="203580"/>
                    <a:pt x="191206" y="199535"/>
                  </a:cubicBezTo>
                  <a:cubicBezTo>
                    <a:pt x="197401" y="194276"/>
                    <a:pt x="190128" y="185107"/>
                    <a:pt x="188781" y="177691"/>
                  </a:cubicBezTo>
                  <a:cubicBezTo>
                    <a:pt x="182721" y="146814"/>
                    <a:pt x="176929" y="116072"/>
                    <a:pt x="173697" y="84925"/>
                  </a:cubicBezTo>
                  <a:cubicBezTo>
                    <a:pt x="172754" y="76296"/>
                    <a:pt x="169252" y="73869"/>
                    <a:pt x="159554" y="75892"/>
                  </a:cubicBezTo>
                  <a:cubicBezTo>
                    <a:pt x="143931" y="79128"/>
                    <a:pt x="128038" y="81690"/>
                    <a:pt x="112953" y="86678"/>
                  </a:cubicBezTo>
                  <a:cubicBezTo>
                    <a:pt x="107700" y="88431"/>
                    <a:pt x="101235" y="90454"/>
                    <a:pt x="98272" y="84251"/>
                  </a:cubicBezTo>
                  <a:cubicBezTo>
                    <a:pt x="95309" y="77779"/>
                    <a:pt x="101909" y="75892"/>
                    <a:pt x="107161" y="74274"/>
                  </a:cubicBezTo>
                  <a:cubicBezTo>
                    <a:pt x="124267" y="69015"/>
                    <a:pt x="141776" y="64700"/>
                    <a:pt x="159959" y="62678"/>
                  </a:cubicBezTo>
                  <a:cubicBezTo>
                    <a:pt x="163730" y="62273"/>
                    <a:pt x="169387" y="62813"/>
                    <a:pt x="166558" y="56610"/>
                  </a:cubicBezTo>
                  <a:cubicBezTo>
                    <a:pt x="161979" y="46093"/>
                    <a:pt x="157534" y="35576"/>
                    <a:pt x="147702" y="27486"/>
                  </a:cubicBezTo>
                  <a:cubicBezTo>
                    <a:pt x="129385" y="12250"/>
                    <a:pt x="107700" y="11036"/>
                    <a:pt x="85342" y="15486"/>
                  </a:cubicBezTo>
                  <a:cubicBezTo>
                    <a:pt x="63254" y="20340"/>
                    <a:pt x="42647" y="27351"/>
                    <a:pt x="25946" y="43531"/>
                  </a:cubicBezTo>
                  <a:close/>
                </a:path>
              </a:pathLst>
            </a:custGeom>
            <a:solidFill>
              <a:srgbClr val="F8B680"/>
            </a:solidFill>
            <a:ln w="67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orme libre 588">
              <a:extLst>
                <a:ext uri="{FF2B5EF4-FFF2-40B4-BE49-F238E27FC236}">
                  <a16:creationId xmlns:a16="http://schemas.microsoft.com/office/drawing/2014/main" id="{1C9D0D2F-1587-739F-D13D-F42D539AC4F7}"/>
                </a:ext>
              </a:extLst>
            </p:cNvPr>
            <p:cNvSpPr/>
            <p:nvPr/>
          </p:nvSpPr>
          <p:spPr>
            <a:xfrm>
              <a:off x="2030920" y="4264966"/>
              <a:ext cx="235433" cy="945326"/>
            </a:xfrm>
            <a:custGeom>
              <a:avLst/>
              <a:gdLst>
                <a:gd name="connsiteX0" fmla="*/ 168877 w 235433"/>
                <a:gd name="connsiteY0" fmla="*/ 912325 h 945326"/>
                <a:gd name="connsiteX1" fmla="*/ 41329 w 235433"/>
                <a:gd name="connsiteY1" fmla="*/ 912190 h 945326"/>
                <a:gd name="connsiteX2" fmla="*/ 28534 w 235433"/>
                <a:gd name="connsiteY2" fmla="*/ 862302 h 945326"/>
                <a:gd name="connsiteX3" fmla="*/ 39847 w 235433"/>
                <a:gd name="connsiteY3" fmla="*/ 802435 h 945326"/>
                <a:gd name="connsiteX4" fmla="*/ 50892 w 235433"/>
                <a:gd name="connsiteY4" fmla="*/ 796772 h 945326"/>
                <a:gd name="connsiteX5" fmla="*/ 105440 w 235433"/>
                <a:gd name="connsiteY5" fmla="*/ 804458 h 945326"/>
                <a:gd name="connsiteX6" fmla="*/ 124161 w 235433"/>
                <a:gd name="connsiteY6" fmla="*/ 793132 h 945326"/>
                <a:gd name="connsiteX7" fmla="*/ 107999 w 235433"/>
                <a:gd name="connsiteY7" fmla="*/ 778030 h 945326"/>
                <a:gd name="connsiteX8" fmla="*/ 56548 w 235433"/>
                <a:gd name="connsiteY8" fmla="*/ 770749 h 945326"/>
                <a:gd name="connsiteX9" fmla="*/ 50622 w 235433"/>
                <a:gd name="connsiteY9" fmla="*/ 763738 h 945326"/>
                <a:gd name="connsiteX10" fmla="*/ 65977 w 235433"/>
                <a:gd name="connsiteY10" fmla="*/ 705759 h 945326"/>
                <a:gd name="connsiteX11" fmla="*/ 110962 w 235433"/>
                <a:gd name="connsiteY11" fmla="*/ 721130 h 945326"/>
                <a:gd name="connsiteX12" fmla="*/ 132242 w 235433"/>
                <a:gd name="connsiteY12" fmla="*/ 715198 h 945326"/>
                <a:gd name="connsiteX13" fmla="*/ 122814 w 235433"/>
                <a:gd name="connsiteY13" fmla="*/ 696725 h 945326"/>
                <a:gd name="connsiteX14" fmla="*/ 115002 w 235433"/>
                <a:gd name="connsiteY14" fmla="*/ 693624 h 945326"/>
                <a:gd name="connsiteX15" fmla="*/ 78233 w 235433"/>
                <a:gd name="connsiteY15" fmla="*/ 681085 h 945326"/>
                <a:gd name="connsiteX16" fmla="*/ 71364 w 235433"/>
                <a:gd name="connsiteY16" fmla="*/ 671107 h 945326"/>
                <a:gd name="connsiteX17" fmla="*/ 79445 w 235433"/>
                <a:gd name="connsiteY17" fmla="*/ 595734 h 945326"/>
                <a:gd name="connsiteX18" fmla="*/ 87661 w 235433"/>
                <a:gd name="connsiteY18" fmla="*/ 588858 h 945326"/>
                <a:gd name="connsiteX19" fmla="*/ 122410 w 235433"/>
                <a:gd name="connsiteY19" fmla="*/ 586701 h 945326"/>
                <a:gd name="connsiteX20" fmla="*/ 138303 w 235433"/>
                <a:gd name="connsiteY20" fmla="*/ 573082 h 945326"/>
                <a:gd name="connsiteX21" fmla="*/ 119986 w 235433"/>
                <a:gd name="connsiteY21" fmla="*/ 560138 h 945326"/>
                <a:gd name="connsiteX22" fmla="*/ 88469 w 235433"/>
                <a:gd name="connsiteY22" fmla="*/ 562026 h 945326"/>
                <a:gd name="connsiteX23" fmla="*/ 80119 w 235433"/>
                <a:gd name="connsiteY23" fmla="*/ 555689 h 945326"/>
                <a:gd name="connsiteX24" fmla="*/ 75135 w 235433"/>
                <a:gd name="connsiteY24" fmla="*/ 480721 h 945326"/>
                <a:gd name="connsiteX25" fmla="*/ 82543 w 235433"/>
                <a:gd name="connsiteY25" fmla="*/ 473305 h 945326"/>
                <a:gd name="connsiteX26" fmla="*/ 111635 w 235433"/>
                <a:gd name="connsiteY26" fmla="*/ 469799 h 945326"/>
                <a:gd name="connsiteX27" fmla="*/ 125104 w 235433"/>
                <a:gd name="connsiteY27" fmla="*/ 454293 h 945326"/>
                <a:gd name="connsiteX28" fmla="*/ 105709 w 235433"/>
                <a:gd name="connsiteY28" fmla="*/ 443372 h 945326"/>
                <a:gd name="connsiteX29" fmla="*/ 78637 w 235433"/>
                <a:gd name="connsiteY29" fmla="*/ 446608 h 945326"/>
                <a:gd name="connsiteX30" fmla="*/ 69344 w 235433"/>
                <a:gd name="connsiteY30" fmla="*/ 439866 h 945326"/>
                <a:gd name="connsiteX31" fmla="*/ 63014 w 235433"/>
                <a:gd name="connsiteY31" fmla="*/ 403191 h 945326"/>
                <a:gd name="connsiteX32" fmla="*/ 72037 w 235433"/>
                <a:gd name="connsiteY32" fmla="*/ 392539 h 945326"/>
                <a:gd name="connsiteX33" fmla="*/ 119986 w 235433"/>
                <a:gd name="connsiteY33" fmla="*/ 387146 h 945326"/>
                <a:gd name="connsiteX34" fmla="*/ 135205 w 235433"/>
                <a:gd name="connsiteY34" fmla="*/ 371101 h 945326"/>
                <a:gd name="connsiteX35" fmla="*/ 113790 w 235433"/>
                <a:gd name="connsiteY35" fmla="*/ 360718 h 945326"/>
                <a:gd name="connsiteX36" fmla="*/ 63687 w 235433"/>
                <a:gd name="connsiteY36" fmla="*/ 366247 h 945326"/>
                <a:gd name="connsiteX37" fmla="*/ 54528 w 235433"/>
                <a:gd name="connsiteY37" fmla="*/ 360583 h 945326"/>
                <a:gd name="connsiteX38" fmla="*/ 38366 w 235433"/>
                <a:gd name="connsiteY38" fmla="*/ 286560 h 945326"/>
                <a:gd name="connsiteX39" fmla="*/ 42676 w 235433"/>
                <a:gd name="connsiteY39" fmla="*/ 276447 h 945326"/>
                <a:gd name="connsiteX40" fmla="*/ 87796 w 235433"/>
                <a:gd name="connsiteY40" fmla="*/ 258514 h 945326"/>
                <a:gd name="connsiteX41" fmla="*/ 103689 w 235433"/>
                <a:gd name="connsiteY41" fmla="*/ 243682 h 945326"/>
                <a:gd name="connsiteX42" fmla="*/ 82408 w 235433"/>
                <a:gd name="connsiteY42" fmla="*/ 231682 h 945326"/>
                <a:gd name="connsiteX43" fmla="*/ 38635 w 235433"/>
                <a:gd name="connsiteY43" fmla="*/ 246109 h 945326"/>
                <a:gd name="connsiteX44" fmla="*/ 28668 w 235433"/>
                <a:gd name="connsiteY44" fmla="*/ 242739 h 945326"/>
                <a:gd name="connsiteX45" fmla="*/ 11833 w 235433"/>
                <a:gd name="connsiteY45" fmla="*/ 156580 h 945326"/>
                <a:gd name="connsiteX46" fmla="*/ 17489 w 235433"/>
                <a:gd name="connsiteY46" fmla="*/ 148355 h 945326"/>
                <a:gd name="connsiteX47" fmla="*/ 68805 w 235433"/>
                <a:gd name="connsiteY47" fmla="*/ 135680 h 945326"/>
                <a:gd name="connsiteX48" fmla="*/ 84159 w 235433"/>
                <a:gd name="connsiteY48" fmla="*/ 119770 h 945326"/>
                <a:gd name="connsiteX49" fmla="*/ 62744 w 235433"/>
                <a:gd name="connsiteY49" fmla="*/ 109253 h 945326"/>
                <a:gd name="connsiteX50" fmla="*/ 14257 w 235433"/>
                <a:gd name="connsiteY50" fmla="*/ 120714 h 945326"/>
                <a:gd name="connsiteX51" fmla="*/ 5233 w 235433"/>
                <a:gd name="connsiteY51" fmla="*/ 116264 h 945326"/>
                <a:gd name="connsiteX52" fmla="*/ 115 w 235433"/>
                <a:gd name="connsiteY52" fmla="*/ 52487 h 945326"/>
                <a:gd name="connsiteX53" fmla="*/ 10890 w 235433"/>
                <a:gd name="connsiteY53" fmla="*/ 45206 h 945326"/>
                <a:gd name="connsiteX54" fmla="*/ 39039 w 235433"/>
                <a:gd name="connsiteY54" fmla="*/ 49926 h 945326"/>
                <a:gd name="connsiteX55" fmla="*/ 58165 w 235433"/>
                <a:gd name="connsiteY55" fmla="*/ 39678 h 945326"/>
                <a:gd name="connsiteX56" fmla="*/ 43484 w 235433"/>
                <a:gd name="connsiteY56" fmla="*/ 23229 h 945326"/>
                <a:gd name="connsiteX57" fmla="*/ 19240 w 235433"/>
                <a:gd name="connsiteY57" fmla="*/ 20397 h 945326"/>
                <a:gd name="connsiteX58" fmla="*/ 29477 w 235433"/>
                <a:gd name="connsiteY58" fmla="*/ 12981 h 945326"/>
                <a:gd name="connsiteX59" fmla="*/ 94126 w 235433"/>
                <a:gd name="connsiteY59" fmla="*/ 711 h 945326"/>
                <a:gd name="connsiteX60" fmla="*/ 132781 w 235433"/>
                <a:gd name="connsiteY60" fmla="*/ 31453 h 945326"/>
                <a:gd name="connsiteX61" fmla="*/ 127394 w 235433"/>
                <a:gd name="connsiteY61" fmla="*/ 36712 h 945326"/>
                <a:gd name="connsiteX62" fmla="*/ 77964 w 235433"/>
                <a:gd name="connsiteY62" fmla="*/ 48577 h 945326"/>
                <a:gd name="connsiteX63" fmla="*/ 66650 w 235433"/>
                <a:gd name="connsiteY63" fmla="*/ 63948 h 945326"/>
                <a:gd name="connsiteX64" fmla="*/ 88469 w 235433"/>
                <a:gd name="connsiteY64" fmla="*/ 74061 h 945326"/>
                <a:gd name="connsiteX65" fmla="*/ 132781 w 235433"/>
                <a:gd name="connsiteY65" fmla="*/ 63274 h 945326"/>
                <a:gd name="connsiteX66" fmla="*/ 142882 w 235433"/>
                <a:gd name="connsiteY66" fmla="*/ 69881 h 945326"/>
                <a:gd name="connsiteX67" fmla="*/ 160122 w 235433"/>
                <a:gd name="connsiteY67" fmla="*/ 168040 h 945326"/>
                <a:gd name="connsiteX68" fmla="*/ 153388 w 235433"/>
                <a:gd name="connsiteY68" fmla="*/ 175186 h 945326"/>
                <a:gd name="connsiteX69" fmla="*/ 86988 w 235433"/>
                <a:gd name="connsiteY69" fmla="*/ 184490 h 945326"/>
                <a:gd name="connsiteX70" fmla="*/ 72846 w 235433"/>
                <a:gd name="connsiteY70" fmla="*/ 197030 h 945326"/>
                <a:gd name="connsiteX71" fmla="*/ 82139 w 235433"/>
                <a:gd name="connsiteY71" fmla="*/ 210648 h 945326"/>
                <a:gd name="connsiteX72" fmla="*/ 94530 w 235433"/>
                <a:gd name="connsiteY72" fmla="*/ 210917 h 945326"/>
                <a:gd name="connsiteX73" fmla="*/ 157833 w 235433"/>
                <a:gd name="connsiteY73" fmla="*/ 201884 h 945326"/>
                <a:gd name="connsiteX74" fmla="*/ 170763 w 235433"/>
                <a:gd name="connsiteY74" fmla="*/ 209839 h 945326"/>
                <a:gd name="connsiteX75" fmla="*/ 191908 w 235433"/>
                <a:gd name="connsiteY75" fmla="*/ 281975 h 945326"/>
                <a:gd name="connsiteX76" fmla="*/ 185713 w 235433"/>
                <a:gd name="connsiteY76" fmla="*/ 291009 h 945326"/>
                <a:gd name="connsiteX77" fmla="*/ 135475 w 235433"/>
                <a:gd name="connsiteY77" fmla="*/ 295728 h 945326"/>
                <a:gd name="connsiteX78" fmla="*/ 116753 w 235433"/>
                <a:gd name="connsiteY78" fmla="*/ 309886 h 945326"/>
                <a:gd name="connsiteX79" fmla="*/ 137764 w 235433"/>
                <a:gd name="connsiteY79" fmla="*/ 322560 h 945326"/>
                <a:gd name="connsiteX80" fmla="*/ 194198 w 235433"/>
                <a:gd name="connsiteY80" fmla="*/ 316897 h 945326"/>
                <a:gd name="connsiteX81" fmla="*/ 203626 w 235433"/>
                <a:gd name="connsiteY81" fmla="*/ 322021 h 945326"/>
                <a:gd name="connsiteX82" fmla="*/ 223425 w 235433"/>
                <a:gd name="connsiteY82" fmla="*/ 472766 h 945326"/>
                <a:gd name="connsiteX83" fmla="*/ 214805 w 235433"/>
                <a:gd name="connsiteY83" fmla="*/ 480990 h 945326"/>
                <a:gd name="connsiteX84" fmla="*/ 148943 w 235433"/>
                <a:gd name="connsiteY84" fmla="*/ 495283 h 945326"/>
                <a:gd name="connsiteX85" fmla="*/ 138842 w 235433"/>
                <a:gd name="connsiteY85" fmla="*/ 512811 h 945326"/>
                <a:gd name="connsiteX86" fmla="*/ 160122 w 235433"/>
                <a:gd name="connsiteY86" fmla="*/ 520497 h 945326"/>
                <a:gd name="connsiteX87" fmla="*/ 209552 w 235433"/>
                <a:gd name="connsiteY87" fmla="*/ 508227 h 945326"/>
                <a:gd name="connsiteX88" fmla="*/ 222751 w 235433"/>
                <a:gd name="connsiteY88" fmla="*/ 517800 h 945326"/>
                <a:gd name="connsiteX89" fmla="*/ 228947 w 235433"/>
                <a:gd name="connsiteY89" fmla="*/ 603824 h 945326"/>
                <a:gd name="connsiteX90" fmla="*/ 222213 w 235433"/>
                <a:gd name="connsiteY90" fmla="*/ 610701 h 945326"/>
                <a:gd name="connsiteX91" fmla="*/ 144768 w 235433"/>
                <a:gd name="connsiteY91" fmla="*/ 617712 h 945326"/>
                <a:gd name="connsiteX92" fmla="*/ 131973 w 235433"/>
                <a:gd name="connsiteY92" fmla="*/ 631870 h 945326"/>
                <a:gd name="connsiteX93" fmla="*/ 148001 w 235433"/>
                <a:gd name="connsiteY93" fmla="*/ 644275 h 945326"/>
                <a:gd name="connsiteX94" fmla="*/ 186655 w 235433"/>
                <a:gd name="connsiteY94" fmla="*/ 640769 h 945326"/>
                <a:gd name="connsiteX95" fmla="*/ 225310 w 235433"/>
                <a:gd name="connsiteY95" fmla="*/ 637264 h 945326"/>
                <a:gd name="connsiteX96" fmla="*/ 233661 w 235433"/>
                <a:gd name="connsiteY96" fmla="*/ 643331 h 945326"/>
                <a:gd name="connsiteX97" fmla="*/ 235412 w 235433"/>
                <a:gd name="connsiteY97" fmla="*/ 676635 h 945326"/>
                <a:gd name="connsiteX98" fmla="*/ 228543 w 235433"/>
                <a:gd name="connsiteY98" fmla="*/ 682163 h 945326"/>
                <a:gd name="connsiteX99" fmla="*/ 193929 w 235433"/>
                <a:gd name="connsiteY99" fmla="*/ 684725 h 945326"/>
                <a:gd name="connsiteX100" fmla="*/ 178844 w 235433"/>
                <a:gd name="connsiteY100" fmla="*/ 700231 h 945326"/>
                <a:gd name="connsiteX101" fmla="*/ 199855 w 235433"/>
                <a:gd name="connsiteY101" fmla="*/ 711152 h 945326"/>
                <a:gd name="connsiteX102" fmla="*/ 227061 w 235433"/>
                <a:gd name="connsiteY102" fmla="*/ 708995 h 945326"/>
                <a:gd name="connsiteX103" fmla="*/ 234604 w 235433"/>
                <a:gd name="connsiteY103" fmla="*/ 715198 h 945326"/>
                <a:gd name="connsiteX104" fmla="*/ 229216 w 235433"/>
                <a:gd name="connsiteY104" fmla="*/ 758344 h 945326"/>
                <a:gd name="connsiteX105" fmla="*/ 218172 w 235433"/>
                <a:gd name="connsiteY105" fmla="*/ 764952 h 945326"/>
                <a:gd name="connsiteX106" fmla="*/ 186790 w 235433"/>
                <a:gd name="connsiteY106" fmla="*/ 760097 h 945326"/>
                <a:gd name="connsiteX107" fmla="*/ 166183 w 235433"/>
                <a:gd name="connsiteY107" fmla="*/ 770614 h 945326"/>
                <a:gd name="connsiteX108" fmla="*/ 182480 w 235433"/>
                <a:gd name="connsiteY108" fmla="*/ 786795 h 945326"/>
                <a:gd name="connsiteX109" fmla="*/ 214940 w 235433"/>
                <a:gd name="connsiteY109" fmla="*/ 791783 h 945326"/>
                <a:gd name="connsiteX110" fmla="*/ 219923 w 235433"/>
                <a:gd name="connsiteY110" fmla="*/ 798390 h 945326"/>
                <a:gd name="connsiteX111" fmla="*/ 186790 w 235433"/>
                <a:gd name="connsiteY111" fmla="*/ 881313 h 945326"/>
                <a:gd name="connsiteX112" fmla="*/ 174668 w 235433"/>
                <a:gd name="connsiteY112" fmla="*/ 885763 h 945326"/>
                <a:gd name="connsiteX113" fmla="*/ 133993 w 235433"/>
                <a:gd name="connsiteY113" fmla="*/ 871605 h 945326"/>
                <a:gd name="connsiteX114" fmla="*/ 115272 w 235433"/>
                <a:gd name="connsiteY114" fmla="*/ 868369 h 945326"/>
                <a:gd name="connsiteX115" fmla="*/ 100726 w 235433"/>
                <a:gd name="connsiteY115" fmla="*/ 878886 h 945326"/>
                <a:gd name="connsiteX116" fmla="*/ 110692 w 235433"/>
                <a:gd name="connsiteY116" fmla="*/ 893583 h 945326"/>
                <a:gd name="connsiteX117" fmla="*/ 168877 w 235433"/>
                <a:gd name="connsiteY117" fmla="*/ 912325 h 94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35433" h="945326">
                  <a:moveTo>
                    <a:pt x="168877" y="912325"/>
                  </a:moveTo>
                  <a:cubicBezTo>
                    <a:pt x="141131" y="956686"/>
                    <a:pt x="74731" y="956011"/>
                    <a:pt x="41329" y="912190"/>
                  </a:cubicBezTo>
                  <a:cubicBezTo>
                    <a:pt x="29477" y="896684"/>
                    <a:pt x="27591" y="879830"/>
                    <a:pt x="28534" y="862302"/>
                  </a:cubicBezTo>
                  <a:cubicBezTo>
                    <a:pt x="29611" y="841942"/>
                    <a:pt x="34729" y="822121"/>
                    <a:pt x="39847" y="802435"/>
                  </a:cubicBezTo>
                  <a:cubicBezTo>
                    <a:pt x="41329" y="796637"/>
                    <a:pt x="44292" y="795559"/>
                    <a:pt x="50892" y="796772"/>
                  </a:cubicBezTo>
                  <a:cubicBezTo>
                    <a:pt x="68940" y="799874"/>
                    <a:pt x="87257" y="802165"/>
                    <a:pt x="105440" y="804458"/>
                  </a:cubicBezTo>
                  <a:cubicBezTo>
                    <a:pt x="116619" y="805806"/>
                    <a:pt x="123488" y="801491"/>
                    <a:pt x="124161" y="793132"/>
                  </a:cubicBezTo>
                  <a:cubicBezTo>
                    <a:pt x="124834" y="784637"/>
                    <a:pt x="119582" y="779648"/>
                    <a:pt x="107999" y="778030"/>
                  </a:cubicBezTo>
                  <a:cubicBezTo>
                    <a:pt x="90893" y="775603"/>
                    <a:pt x="73788" y="773041"/>
                    <a:pt x="56548" y="770749"/>
                  </a:cubicBezTo>
                  <a:cubicBezTo>
                    <a:pt x="51296" y="770075"/>
                    <a:pt x="49141" y="768861"/>
                    <a:pt x="50622" y="763738"/>
                  </a:cubicBezTo>
                  <a:cubicBezTo>
                    <a:pt x="55875" y="744726"/>
                    <a:pt x="60724" y="725580"/>
                    <a:pt x="65977" y="705759"/>
                  </a:cubicBezTo>
                  <a:cubicBezTo>
                    <a:pt x="81600" y="709399"/>
                    <a:pt x="96146" y="715602"/>
                    <a:pt x="110962" y="721130"/>
                  </a:cubicBezTo>
                  <a:cubicBezTo>
                    <a:pt x="120659" y="724771"/>
                    <a:pt x="129010" y="722209"/>
                    <a:pt x="132242" y="715198"/>
                  </a:cubicBezTo>
                  <a:cubicBezTo>
                    <a:pt x="135475" y="708321"/>
                    <a:pt x="131569" y="700635"/>
                    <a:pt x="122814" y="696725"/>
                  </a:cubicBezTo>
                  <a:cubicBezTo>
                    <a:pt x="120255" y="695512"/>
                    <a:pt x="117696" y="694568"/>
                    <a:pt x="115002" y="693624"/>
                  </a:cubicBezTo>
                  <a:cubicBezTo>
                    <a:pt x="102746" y="689309"/>
                    <a:pt x="90759" y="684590"/>
                    <a:pt x="78233" y="681085"/>
                  </a:cubicBezTo>
                  <a:cubicBezTo>
                    <a:pt x="71499" y="679197"/>
                    <a:pt x="70421" y="676500"/>
                    <a:pt x="71364" y="671107"/>
                  </a:cubicBezTo>
                  <a:cubicBezTo>
                    <a:pt x="75405" y="646162"/>
                    <a:pt x="77829" y="620948"/>
                    <a:pt x="79445" y="595734"/>
                  </a:cubicBezTo>
                  <a:cubicBezTo>
                    <a:pt x="79849" y="590476"/>
                    <a:pt x="82408" y="589128"/>
                    <a:pt x="87661" y="588858"/>
                  </a:cubicBezTo>
                  <a:cubicBezTo>
                    <a:pt x="99244" y="588319"/>
                    <a:pt x="110827" y="587510"/>
                    <a:pt x="122410" y="586701"/>
                  </a:cubicBezTo>
                  <a:cubicBezTo>
                    <a:pt x="133050" y="585892"/>
                    <a:pt x="138707" y="580903"/>
                    <a:pt x="138303" y="573082"/>
                  </a:cubicBezTo>
                  <a:cubicBezTo>
                    <a:pt x="137899" y="564723"/>
                    <a:pt x="131434" y="559868"/>
                    <a:pt x="119986" y="560138"/>
                  </a:cubicBezTo>
                  <a:cubicBezTo>
                    <a:pt x="109480" y="560408"/>
                    <a:pt x="98975" y="561352"/>
                    <a:pt x="88469" y="562026"/>
                  </a:cubicBezTo>
                  <a:cubicBezTo>
                    <a:pt x="83216" y="562430"/>
                    <a:pt x="79984" y="561891"/>
                    <a:pt x="80119" y="555689"/>
                  </a:cubicBezTo>
                  <a:cubicBezTo>
                    <a:pt x="80523" y="530744"/>
                    <a:pt x="78233" y="505665"/>
                    <a:pt x="75135" y="480721"/>
                  </a:cubicBezTo>
                  <a:cubicBezTo>
                    <a:pt x="74327" y="474384"/>
                    <a:pt x="76482" y="473710"/>
                    <a:pt x="82543" y="473305"/>
                  </a:cubicBezTo>
                  <a:cubicBezTo>
                    <a:pt x="92375" y="472766"/>
                    <a:pt x="102072" y="471417"/>
                    <a:pt x="111635" y="469799"/>
                  </a:cubicBezTo>
                  <a:cubicBezTo>
                    <a:pt x="121467" y="468181"/>
                    <a:pt x="126990" y="461440"/>
                    <a:pt x="125104" y="454293"/>
                  </a:cubicBezTo>
                  <a:cubicBezTo>
                    <a:pt x="123083" y="446338"/>
                    <a:pt x="115811" y="442293"/>
                    <a:pt x="105709" y="443372"/>
                  </a:cubicBezTo>
                  <a:cubicBezTo>
                    <a:pt x="96685" y="444316"/>
                    <a:pt x="87661" y="445259"/>
                    <a:pt x="78637" y="446608"/>
                  </a:cubicBezTo>
                  <a:cubicBezTo>
                    <a:pt x="72172" y="447552"/>
                    <a:pt x="70152" y="445529"/>
                    <a:pt x="69344" y="439866"/>
                  </a:cubicBezTo>
                  <a:cubicBezTo>
                    <a:pt x="67862" y="427596"/>
                    <a:pt x="65842" y="415326"/>
                    <a:pt x="63014" y="403191"/>
                  </a:cubicBezTo>
                  <a:cubicBezTo>
                    <a:pt x="61263" y="395640"/>
                    <a:pt x="62744" y="393079"/>
                    <a:pt x="72037" y="392539"/>
                  </a:cubicBezTo>
                  <a:cubicBezTo>
                    <a:pt x="88065" y="391596"/>
                    <a:pt x="104093" y="389303"/>
                    <a:pt x="119986" y="387146"/>
                  </a:cubicBezTo>
                  <a:cubicBezTo>
                    <a:pt x="131703" y="385528"/>
                    <a:pt x="137226" y="379460"/>
                    <a:pt x="135205" y="371101"/>
                  </a:cubicBezTo>
                  <a:cubicBezTo>
                    <a:pt x="133185" y="362741"/>
                    <a:pt x="125643" y="358966"/>
                    <a:pt x="113790" y="360718"/>
                  </a:cubicBezTo>
                  <a:cubicBezTo>
                    <a:pt x="97224" y="363145"/>
                    <a:pt x="80523" y="365033"/>
                    <a:pt x="63687" y="366247"/>
                  </a:cubicBezTo>
                  <a:cubicBezTo>
                    <a:pt x="58030" y="366651"/>
                    <a:pt x="55740" y="366112"/>
                    <a:pt x="54528" y="360583"/>
                  </a:cubicBezTo>
                  <a:cubicBezTo>
                    <a:pt x="49545" y="335909"/>
                    <a:pt x="43888" y="311234"/>
                    <a:pt x="38366" y="286560"/>
                  </a:cubicBezTo>
                  <a:cubicBezTo>
                    <a:pt x="37423" y="282245"/>
                    <a:pt x="38231" y="279413"/>
                    <a:pt x="42676" y="276447"/>
                  </a:cubicBezTo>
                  <a:cubicBezTo>
                    <a:pt x="56144" y="267413"/>
                    <a:pt x="70691" y="260806"/>
                    <a:pt x="87796" y="258514"/>
                  </a:cubicBezTo>
                  <a:cubicBezTo>
                    <a:pt x="99244" y="256896"/>
                    <a:pt x="105036" y="251233"/>
                    <a:pt x="103689" y="243682"/>
                  </a:cubicBezTo>
                  <a:cubicBezTo>
                    <a:pt x="102072" y="234648"/>
                    <a:pt x="94665" y="230334"/>
                    <a:pt x="82408" y="231682"/>
                  </a:cubicBezTo>
                  <a:cubicBezTo>
                    <a:pt x="66515" y="233435"/>
                    <a:pt x="51969" y="238559"/>
                    <a:pt x="38635" y="246109"/>
                  </a:cubicBezTo>
                  <a:cubicBezTo>
                    <a:pt x="32978" y="249211"/>
                    <a:pt x="30015" y="250289"/>
                    <a:pt x="28668" y="242739"/>
                  </a:cubicBezTo>
                  <a:cubicBezTo>
                    <a:pt x="23416" y="214019"/>
                    <a:pt x="17759" y="185299"/>
                    <a:pt x="11833" y="156580"/>
                  </a:cubicBezTo>
                  <a:cubicBezTo>
                    <a:pt x="10755" y="151456"/>
                    <a:pt x="12506" y="149973"/>
                    <a:pt x="17489" y="148355"/>
                  </a:cubicBezTo>
                  <a:cubicBezTo>
                    <a:pt x="34191" y="142692"/>
                    <a:pt x="51161" y="138512"/>
                    <a:pt x="68805" y="135680"/>
                  </a:cubicBezTo>
                  <a:cubicBezTo>
                    <a:pt x="80657" y="133793"/>
                    <a:pt x="86180" y="127860"/>
                    <a:pt x="84159" y="119770"/>
                  </a:cubicBezTo>
                  <a:cubicBezTo>
                    <a:pt x="82139" y="111410"/>
                    <a:pt x="74462" y="107500"/>
                    <a:pt x="62744" y="109253"/>
                  </a:cubicBezTo>
                  <a:cubicBezTo>
                    <a:pt x="46178" y="111680"/>
                    <a:pt x="29881" y="115455"/>
                    <a:pt x="14257" y="120714"/>
                  </a:cubicBezTo>
                  <a:cubicBezTo>
                    <a:pt x="8600" y="122736"/>
                    <a:pt x="6041" y="123141"/>
                    <a:pt x="5233" y="116264"/>
                  </a:cubicBezTo>
                  <a:cubicBezTo>
                    <a:pt x="2943" y="95095"/>
                    <a:pt x="-693" y="73926"/>
                    <a:pt x="115" y="52487"/>
                  </a:cubicBezTo>
                  <a:cubicBezTo>
                    <a:pt x="384" y="45476"/>
                    <a:pt x="3078" y="43454"/>
                    <a:pt x="10890" y="45206"/>
                  </a:cubicBezTo>
                  <a:cubicBezTo>
                    <a:pt x="20183" y="47229"/>
                    <a:pt x="29611" y="48712"/>
                    <a:pt x="39039" y="49926"/>
                  </a:cubicBezTo>
                  <a:cubicBezTo>
                    <a:pt x="49410" y="51274"/>
                    <a:pt x="56683" y="47094"/>
                    <a:pt x="58165" y="39678"/>
                  </a:cubicBezTo>
                  <a:cubicBezTo>
                    <a:pt x="59646" y="31723"/>
                    <a:pt x="53990" y="24981"/>
                    <a:pt x="43484" y="23229"/>
                  </a:cubicBezTo>
                  <a:cubicBezTo>
                    <a:pt x="35941" y="21880"/>
                    <a:pt x="28130" y="21341"/>
                    <a:pt x="19240" y="20397"/>
                  </a:cubicBezTo>
                  <a:cubicBezTo>
                    <a:pt x="21934" y="15678"/>
                    <a:pt x="25975" y="14464"/>
                    <a:pt x="29477" y="12981"/>
                  </a:cubicBezTo>
                  <a:cubicBezTo>
                    <a:pt x="49814" y="4487"/>
                    <a:pt x="70556" y="-2255"/>
                    <a:pt x="94126" y="711"/>
                  </a:cubicBezTo>
                  <a:cubicBezTo>
                    <a:pt x="110288" y="2868"/>
                    <a:pt x="128606" y="17700"/>
                    <a:pt x="132781" y="31453"/>
                  </a:cubicBezTo>
                  <a:cubicBezTo>
                    <a:pt x="134397" y="36577"/>
                    <a:pt x="130626" y="36172"/>
                    <a:pt x="127394" y="36712"/>
                  </a:cubicBezTo>
                  <a:cubicBezTo>
                    <a:pt x="110423" y="39409"/>
                    <a:pt x="93991" y="43319"/>
                    <a:pt x="77964" y="48577"/>
                  </a:cubicBezTo>
                  <a:cubicBezTo>
                    <a:pt x="69882" y="51274"/>
                    <a:pt x="65168" y="55858"/>
                    <a:pt x="66650" y="63948"/>
                  </a:cubicBezTo>
                  <a:cubicBezTo>
                    <a:pt x="68401" y="73117"/>
                    <a:pt x="77560" y="77432"/>
                    <a:pt x="88469" y="74061"/>
                  </a:cubicBezTo>
                  <a:cubicBezTo>
                    <a:pt x="103015" y="69612"/>
                    <a:pt x="117561" y="65701"/>
                    <a:pt x="132781" y="63274"/>
                  </a:cubicBezTo>
                  <a:cubicBezTo>
                    <a:pt x="139515" y="62196"/>
                    <a:pt x="142074" y="63679"/>
                    <a:pt x="142882" y="69881"/>
                  </a:cubicBezTo>
                  <a:cubicBezTo>
                    <a:pt x="147058" y="102781"/>
                    <a:pt x="152310" y="135545"/>
                    <a:pt x="160122" y="168040"/>
                  </a:cubicBezTo>
                  <a:cubicBezTo>
                    <a:pt x="161469" y="173704"/>
                    <a:pt x="159045" y="174512"/>
                    <a:pt x="153388" y="175186"/>
                  </a:cubicBezTo>
                  <a:cubicBezTo>
                    <a:pt x="131165" y="178018"/>
                    <a:pt x="109076" y="181254"/>
                    <a:pt x="86988" y="184490"/>
                  </a:cubicBezTo>
                  <a:cubicBezTo>
                    <a:pt x="79041" y="185704"/>
                    <a:pt x="73250" y="189344"/>
                    <a:pt x="72846" y="197030"/>
                  </a:cubicBezTo>
                  <a:cubicBezTo>
                    <a:pt x="72442" y="203097"/>
                    <a:pt x="75674" y="207682"/>
                    <a:pt x="82139" y="210648"/>
                  </a:cubicBezTo>
                  <a:cubicBezTo>
                    <a:pt x="86449" y="212536"/>
                    <a:pt x="90489" y="211457"/>
                    <a:pt x="94530" y="210917"/>
                  </a:cubicBezTo>
                  <a:cubicBezTo>
                    <a:pt x="115676" y="207951"/>
                    <a:pt x="136687" y="204985"/>
                    <a:pt x="157833" y="201884"/>
                  </a:cubicBezTo>
                  <a:cubicBezTo>
                    <a:pt x="165375" y="200805"/>
                    <a:pt x="168742" y="202693"/>
                    <a:pt x="170763" y="209839"/>
                  </a:cubicBezTo>
                  <a:cubicBezTo>
                    <a:pt x="177227" y="233974"/>
                    <a:pt x="184500" y="257975"/>
                    <a:pt x="191908" y="281975"/>
                  </a:cubicBezTo>
                  <a:cubicBezTo>
                    <a:pt x="193659" y="287638"/>
                    <a:pt x="193255" y="290200"/>
                    <a:pt x="185713" y="291009"/>
                  </a:cubicBezTo>
                  <a:cubicBezTo>
                    <a:pt x="169012" y="293032"/>
                    <a:pt x="152445" y="295189"/>
                    <a:pt x="135475" y="295728"/>
                  </a:cubicBezTo>
                  <a:cubicBezTo>
                    <a:pt x="123218" y="296133"/>
                    <a:pt x="115811" y="301796"/>
                    <a:pt x="116753" y="309886"/>
                  </a:cubicBezTo>
                  <a:cubicBezTo>
                    <a:pt x="117831" y="318650"/>
                    <a:pt x="124969" y="322830"/>
                    <a:pt x="137764" y="322560"/>
                  </a:cubicBezTo>
                  <a:cubicBezTo>
                    <a:pt x="156755" y="322156"/>
                    <a:pt x="175611" y="319999"/>
                    <a:pt x="194198" y="316897"/>
                  </a:cubicBezTo>
                  <a:cubicBezTo>
                    <a:pt x="199989" y="315953"/>
                    <a:pt x="202144" y="316762"/>
                    <a:pt x="203626" y="322021"/>
                  </a:cubicBezTo>
                  <a:cubicBezTo>
                    <a:pt x="217768" y="371775"/>
                    <a:pt x="224772" y="421933"/>
                    <a:pt x="223425" y="472766"/>
                  </a:cubicBezTo>
                  <a:cubicBezTo>
                    <a:pt x="223290" y="478294"/>
                    <a:pt x="221809" y="480856"/>
                    <a:pt x="214805" y="480990"/>
                  </a:cubicBezTo>
                  <a:cubicBezTo>
                    <a:pt x="191639" y="481665"/>
                    <a:pt x="170359" y="488946"/>
                    <a:pt x="148943" y="495283"/>
                  </a:cubicBezTo>
                  <a:cubicBezTo>
                    <a:pt x="139650" y="497980"/>
                    <a:pt x="135744" y="505800"/>
                    <a:pt x="138842" y="512811"/>
                  </a:cubicBezTo>
                  <a:cubicBezTo>
                    <a:pt x="142074" y="519958"/>
                    <a:pt x="150290" y="523193"/>
                    <a:pt x="160122" y="520497"/>
                  </a:cubicBezTo>
                  <a:cubicBezTo>
                    <a:pt x="176419" y="515913"/>
                    <a:pt x="192582" y="510924"/>
                    <a:pt x="209552" y="508227"/>
                  </a:cubicBezTo>
                  <a:cubicBezTo>
                    <a:pt x="222213" y="506205"/>
                    <a:pt x="222886" y="506879"/>
                    <a:pt x="222751" y="517800"/>
                  </a:cubicBezTo>
                  <a:cubicBezTo>
                    <a:pt x="222213" y="546520"/>
                    <a:pt x="224906" y="575240"/>
                    <a:pt x="228947" y="603824"/>
                  </a:cubicBezTo>
                  <a:cubicBezTo>
                    <a:pt x="229755" y="609218"/>
                    <a:pt x="228543" y="610836"/>
                    <a:pt x="222213" y="610701"/>
                  </a:cubicBezTo>
                  <a:cubicBezTo>
                    <a:pt x="196083" y="610297"/>
                    <a:pt x="171032" y="617443"/>
                    <a:pt x="144768" y="617712"/>
                  </a:cubicBezTo>
                  <a:cubicBezTo>
                    <a:pt x="136418" y="617847"/>
                    <a:pt x="130895" y="624994"/>
                    <a:pt x="131973" y="631870"/>
                  </a:cubicBezTo>
                  <a:cubicBezTo>
                    <a:pt x="133320" y="639960"/>
                    <a:pt x="139246" y="644140"/>
                    <a:pt x="148001" y="644275"/>
                  </a:cubicBezTo>
                  <a:cubicBezTo>
                    <a:pt x="161065" y="644410"/>
                    <a:pt x="173995" y="643061"/>
                    <a:pt x="186655" y="640769"/>
                  </a:cubicBezTo>
                  <a:cubicBezTo>
                    <a:pt x="199316" y="638612"/>
                    <a:pt x="212246" y="637264"/>
                    <a:pt x="225310" y="637264"/>
                  </a:cubicBezTo>
                  <a:cubicBezTo>
                    <a:pt x="230159" y="637264"/>
                    <a:pt x="233392" y="638342"/>
                    <a:pt x="233661" y="643331"/>
                  </a:cubicBezTo>
                  <a:cubicBezTo>
                    <a:pt x="234065" y="654387"/>
                    <a:pt x="234604" y="665578"/>
                    <a:pt x="235412" y="676635"/>
                  </a:cubicBezTo>
                  <a:cubicBezTo>
                    <a:pt x="235681" y="681219"/>
                    <a:pt x="233392" y="682433"/>
                    <a:pt x="228543" y="682163"/>
                  </a:cubicBezTo>
                  <a:cubicBezTo>
                    <a:pt x="216825" y="681624"/>
                    <a:pt x="205377" y="682837"/>
                    <a:pt x="193929" y="684725"/>
                  </a:cubicBezTo>
                  <a:cubicBezTo>
                    <a:pt x="183423" y="686478"/>
                    <a:pt x="177362" y="692815"/>
                    <a:pt x="178844" y="700231"/>
                  </a:cubicBezTo>
                  <a:cubicBezTo>
                    <a:pt x="180595" y="708725"/>
                    <a:pt x="188137" y="712501"/>
                    <a:pt x="199855" y="711152"/>
                  </a:cubicBezTo>
                  <a:cubicBezTo>
                    <a:pt x="208879" y="710208"/>
                    <a:pt x="218037" y="709939"/>
                    <a:pt x="227061" y="708995"/>
                  </a:cubicBezTo>
                  <a:cubicBezTo>
                    <a:pt x="232853" y="708456"/>
                    <a:pt x="235547" y="709265"/>
                    <a:pt x="234604" y="715198"/>
                  </a:cubicBezTo>
                  <a:cubicBezTo>
                    <a:pt x="232449" y="729490"/>
                    <a:pt x="230698" y="743917"/>
                    <a:pt x="229216" y="758344"/>
                  </a:cubicBezTo>
                  <a:cubicBezTo>
                    <a:pt x="228543" y="764952"/>
                    <a:pt x="225310" y="766434"/>
                    <a:pt x="218172" y="764952"/>
                  </a:cubicBezTo>
                  <a:cubicBezTo>
                    <a:pt x="207801" y="762929"/>
                    <a:pt x="197296" y="761581"/>
                    <a:pt x="186790" y="760097"/>
                  </a:cubicBezTo>
                  <a:cubicBezTo>
                    <a:pt x="175342" y="758344"/>
                    <a:pt x="167261" y="762524"/>
                    <a:pt x="166183" y="770614"/>
                  </a:cubicBezTo>
                  <a:cubicBezTo>
                    <a:pt x="164971" y="778974"/>
                    <a:pt x="171167" y="785042"/>
                    <a:pt x="182480" y="786795"/>
                  </a:cubicBezTo>
                  <a:cubicBezTo>
                    <a:pt x="193255" y="788413"/>
                    <a:pt x="204030" y="790435"/>
                    <a:pt x="214940" y="791783"/>
                  </a:cubicBezTo>
                  <a:cubicBezTo>
                    <a:pt x="219923" y="792457"/>
                    <a:pt x="221270" y="793806"/>
                    <a:pt x="219923" y="798390"/>
                  </a:cubicBezTo>
                  <a:cubicBezTo>
                    <a:pt x="211572" y="826975"/>
                    <a:pt x="200798" y="854616"/>
                    <a:pt x="186790" y="881313"/>
                  </a:cubicBezTo>
                  <a:cubicBezTo>
                    <a:pt x="183962" y="886841"/>
                    <a:pt x="180460" y="887920"/>
                    <a:pt x="174668" y="885763"/>
                  </a:cubicBezTo>
                  <a:cubicBezTo>
                    <a:pt x="161200" y="881044"/>
                    <a:pt x="147731" y="875920"/>
                    <a:pt x="133993" y="871605"/>
                  </a:cubicBezTo>
                  <a:cubicBezTo>
                    <a:pt x="128067" y="869718"/>
                    <a:pt x="121602" y="868639"/>
                    <a:pt x="115272" y="868369"/>
                  </a:cubicBezTo>
                  <a:cubicBezTo>
                    <a:pt x="107191" y="867965"/>
                    <a:pt x="101803" y="872009"/>
                    <a:pt x="100726" y="878886"/>
                  </a:cubicBezTo>
                  <a:cubicBezTo>
                    <a:pt x="99648" y="885763"/>
                    <a:pt x="103015" y="892370"/>
                    <a:pt x="110692" y="893583"/>
                  </a:cubicBezTo>
                  <a:cubicBezTo>
                    <a:pt x="131299" y="897089"/>
                    <a:pt x="148539" y="907471"/>
                    <a:pt x="168877" y="912325"/>
                  </a:cubicBezTo>
                  <a:close/>
                </a:path>
              </a:pathLst>
            </a:custGeom>
            <a:solidFill>
              <a:srgbClr val="F8BBAA"/>
            </a:solidFill>
            <a:ln w="13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3" name="Forme libre 589">
            <a:extLst>
              <a:ext uri="{FF2B5EF4-FFF2-40B4-BE49-F238E27FC236}">
                <a16:creationId xmlns:a16="http://schemas.microsoft.com/office/drawing/2014/main" id="{F79AEBC5-CC3D-3D81-C2E3-D867B30CEC6B}"/>
              </a:ext>
            </a:extLst>
          </p:cNvPr>
          <p:cNvSpPr/>
          <p:nvPr/>
        </p:nvSpPr>
        <p:spPr>
          <a:xfrm>
            <a:off x="2623401" y="4760394"/>
            <a:ext cx="252671" cy="111103"/>
          </a:xfrm>
          <a:custGeom>
            <a:avLst/>
            <a:gdLst>
              <a:gd name="connsiteX0" fmla="*/ 252671 w 252671"/>
              <a:gd name="connsiteY0" fmla="*/ 111103 h 111103"/>
              <a:gd name="connsiteX1" fmla="*/ 0 w 252671"/>
              <a:gd name="connsiteY1" fmla="*/ 0 h 11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671" h="111103">
                <a:moveTo>
                  <a:pt x="252671" y="111103"/>
                </a:moveTo>
                <a:cubicBezTo>
                  <a:pt x="168492" y="74024"/>
                  <a:pt x="84179" y="36944"/>
                  <a:pt x="0" y="0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4" name="Forme libre 590">
            <a:extLst>
              <a:ext uri="{FF2B5EF4-FFF2-40B4-BE49-F238E27FC236}">
                <a16:creationId xmlns:a16="http://schemas.microsoft.com/office/drawing/2014/main" id="{20302A62-E3B1-9495-3A87-9A6734DC3179}"/>
              </a:ext>
            </a:extLst>
          </p:cNvPr>
          <p:cNvSpPr/>
          <p:nvPr/>
        </p:nvSpPr>
        <p:spPr>
          <a:xfrm>
            <a:off x="2547303" y="4957753"/>
            <a:ext cx="317724" cy="147411"/>
          </a:xfrm>
          <a:custGeom>
            <a:avLst/>
            <a:gdLst>
              <a:gd name="connsiteX0" fmla="*/ 317725 w 317724"/>
              <a:gd name="connsiteY0" fmla="*/ 147411 h 147411"/>
              <a:gd name="connsiteX1" fmla="*/ 194622 w 317724"/>
              <a:gd name="connsiteY1" fmla="*/ 16487 h 147411"/>
              <a:gd name="connsiteX2" fmla="*/ 0 w 317724"/>
              <a:gd name="connsiteY2" fmla="*/ 28488 h 1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724" h="147411">
                <a:moveTo>
                  <a:pt x="317725" y="147411"/>
                </a:moveTo>
                <a:cubicBezTo>
                  <a:pt x="313011" y="134332"/>
                  <a:pt x="282841" y="53432"/>
                  <a:pt x="194622" y="16487"/>
                </a:cubicBezTo>
                <a:cubicBezTo>
                  <a:pt x="97244" y="-24232"/>
                  <a:pt x="10506" y="22555"/>
                  <a:pt x="0" y="28488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5" name="Forme libre 591">
            <a:extLst>
              <a:ext uri="{FF2B5EF4-FFF2-40B4-BE49-F238E27FC236}">
                <a16:creationId xmlns:a16="http://schemas.microsoft.com/office/drawing/2014/main" id="{EFF89D31-D6C8-363D-AAB0-9440AA78C816}"/>
              </a:ext>
            </a:extLst>
          </p:cNvPr>
          <p:cNvSpPr/>
          <p:nvPr/>
        </p:nvSpPr>
        <p:spPr>
          <a:xfrm>
            <a:off x="2670406" y="4977747"/>
            <a:ext cx="23974" cy="205082"/>
          </a:xfrm>
          <a:custGeom>
            <a:avLst/>
            <a:gdLst>
              <a:gd name="connsiteX0" fmla="*/ 23974 w 23974"/>
              <a:gd name="connsiteY0" fmla="*/ 0 h 205082"/>
              <a:gd name="connsiteX1" fmla="*/ 0 w 23974"/>
              <a:gd name="connsiteY1" fmla="*/ 205083 h 20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974" h="205082">
                <a:moveTo>
                  <a:pt x="23974" y="0"/>
                </a:moveTo>
                <a:cubicBezTo>
                  <a:pt x="16028" y="68361"/>
                  <a:pt x="7946" y="136722"/>
                  <a:pt x="0" y="205083"/>
                </a:cubicBezTo>
              </a:path>
            </a:pathLst>
          </a:custGeom>
          <a:noFill/>
          <a:ln w="53851" cap="rnd">
            <a:solidFill>
              <a:srgbClr val="84A1D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6" name="Forme libre 592">
            <a:extLst>
              <a:ext uri="{FF2B5EF4-FFF2-40B4-BE49-F238E27FC236}">
                <a16:creationId xmlns:a16="http://schemas.microsoft.com/office/drawing/2014/main" id="{B2D31B77-0C81-E6D7-427C-7BF372F2C603}"/>
              </a:ext>
            </a:extLst>
          </p:cNvPr>
          <p:cNvSpPr/>
          <p:nvPr/>
        </p:nvSpPr>
        <p:spPr>
          <a:xfrm>
            <a:off x="4420251" y="1247559"/>
            <a:ext cx="181557" cy="181756"/>
          </a:xfrm>
          <a:custGeom>
            <a:avLst/>
            <a:gdLst>
              <a:gd name="connsiteX0" fmla="*/ 181557 w 181557"/>
              <a:gd name="connsiteY0" fmla="*/ 90878 h 181756"/>
              <a:gd name="connsiteX1" fmla="*/ 90779 w 181557"/>
              <a:gd name="connsiteY1" fmla="*/ 181756 h 181756"/>
              <a:gd name="connsiteX2" fmla="*/ 0 w 181557"/>
              <a:gd name="connsiteY2" fmla="*/ 90878 h 181756"/>
              <a:gd name="connsiteX3" fmla="*/ 90779 w 181557"/>
              <a:gd name="connsiteY3" fmla="*/ 0 h 181756"/>
              <a:gd name="connsiteX4" fmla="*/ 181557 w 181557"/>
              <a:gd name="connsiteY4" fmla="*/ 90878 h 18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57" h="181756">
                <a:moveTo>
                  <a:pt x="181557" y="90878"/>
                </a:moveTo>
                <a:cubicBezTo>
                  <a:pt x="181557" y="141069"/>
                  <a:pt x="140914" y="181756"/>
                  <a:pt x="90779" y="181756"/>
                </a:cubicBezTo>
                <a:cubicBezTo>
                  <a:pt x="40643" y="181756"/>
                  <a:pt x="0" y="141069"/>
                  <a:pt x="0" y="90878"/>
                </a:cubicBezTo>
                <a:cubicBezTo>
                  <a:pt x="0" y="40688"/>
                  <a:pt x="40643" y="0"/>
                  <a:pt x="90779" y="0"/>
                </a:cubicBezTo>
                <a:cubicBezTo>
                  <a:pt x="140914" y="0"/>
                  <a:pt x="181557" y="40688"/>
                  <a:pt x="181557" y="90878"/>
                </a:cubicBezTo>
                <a:close/>
              </a:path>
            </a:pathLst>
          </a:custGeom>
          <a:solidFill>
            <a:srgbClr val="FBE0EE"/>
          </a:solidFill>
          <a:ln w="10097" cap="flat">
            <a:solidFill>
              <a:srgbClr val="7A3B8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7" name="Forme libre 593">
            <a:extLst>
              <a:ext uri="{FF2B5EF4-FFF2-40B4-BE49-F238E27FC236}">
                <a16:creationId xmlns:a16="http://schemas.microsoft.com/office/drawing/2014/main" id="{1E9B6719-2C63-E3A1-28D5-4C86E58294FB}"/>
              </a:ext>
            </a:extLst>
          </p:cNvPr>
          <p:cNvSpPr/>
          <p:nvPr/>
        </p:nvSpPr>
        <p:spPr>
          <a:xfrm>
            <a:off x="5407636" y="5232988"/>
            <a:ext cx="181557" cy="181756"/>
          </a:xfrm>
          <a:custGeom>
            <a:avLst/>
            <a:gdLst>
              <a:gd name="connsiteX0" fmla="*/ 181557 w 181557"/>
              <a:gd name="connsiteY0" fmla="*/ 90878 h 181756"/>
              <a:gd name="connsiteX1" fmla="*/ 90779 w 181557"/>
              <a:gd name="connsiteY1" fmla="*/ 181756 h 181756"/>
              <a:gd name="connsiteX2" fmla="*/ 0 w 181557"/>
              <a:gd name="connsiteY2" fmla="*/ 90878 h 181756"/>
              <a:gd name="connsiteX3" fmla="*/ 90779 w 181557"/>
              <a:gd name="connsiteY3" fmla="*/ 0 h 181756"/>
              <a:gd name="connsiteX4" fmla="*/ 181557 w 181557"/>
              <a:gd name="connsiteY4" fmla="*/ 90878 h 18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57" h="181756">
                <a:moveTo>
                  <a:pt x="181557" y="90878"/>
                </a:moveTo>
                <a:cubicBezTo>
                  <a:pt x="181557" y="141069"/>
                  <a:pt x="140914" y="181756"/>
                  <a:pt x="90779" y="181756"/>
                </a:cubicBezTo>
                <a:cubicBezTo>
                  <a:pt x="40643" y="181756"/>
                  <a:pt x="0" y="141069"/>
                  <a:pt x="0" y="90878"/>
                </a:cubicBezTo>
                <a:cubicBezTo>
                  <a:pt x="0" y="40687"/>
                  <a:pt x="40643" y="0"/>
                  <a:pt x="90779" y="0"/>
                </a:cubicBezTo>
                <a:cubicBezTo>
                  <a:pt x="140914" y="0"/>
                  <a:pt x="181557" y="40688"/>
                  <a:pt x="181557" y="90878"/>
                </a:cubicBezTo>
                <a:close/>
              </a:path>
            </a:pathLst>
          </a:custGeom>
          <a:solidFill>
            <a:srgbClr val="FBE0EE"/>
          </a:solidFill>
          <a:ln w="10097" cap="flat">
            <a:solidFill>
              <a:srgbClr val="7A3B8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8" name="Graphique 2">
            <a:extLst>
              <a:ext uri="{FF2B5EF4-FFF2-40B4-BE49-F238E27FC236}">
                <a16:creationId xmlns:a16="http://schemas.microsoft.com/office/drawing/2014/main" id="{F06CDE75-4630-D144-987E-4087D080A831}"/>
              </a:ext>
            </a:extLst>
          </p:cNvPr>
          <p:cNvGrpSpPr/>
          <p:nvPr/>
        </p:nvGrpSpPr>
        <p:grpSpPr>
          <a:xfrm>
            <a:off x="2072900" y="1769377"/>
            <a:ext cx="527223" cy="290460"/>
            <a:chOff x="1474743" y="1836245"/>
            <a:chExt cx="527223" cy="290460"/>
          </a:xfrm>
        </p:grpSpPr>
        <p:sp>
          <p:nvSpPr>
            <p:cNvPr id="279" name="Forme libre 595">
              <a:extLst>
                <a:ext uri="{FF2B5EF4-FFF2-40B4-BE49-F238E27FC236}">
                  <a16:creationId xmlns:a16="http://schemas.microsoft.com/office/drawing/2014/main" id="{173DA6C8-7FBB-F510-D067-9ED4E8005F6D}"/>
                </a:ext>
              </a:extLst>
            </p:cNvPr>
            <p:cNvSpPr/>
            <p:nvPr/>
          </p:nvSpPr>
          <p:spPr>
            <a:xfrm>
              <a:off x="1474743" y="1836245"/>
              <a:ext cx="527223" cy="290460"/>
            </a:xfrm>
            <a:custGeom>
              <a:avLst/>
              <a:gdLst>
                <a:gd name="connsiteX0" fmla="*/ 189677 w 527223"/>
                <a:gd name="connsiteY0" fmla="*/ 8080 h 290460"/>
                <a:gd name="connsiteX1" fmla="*/ 247457 w 527223"/>
                <a:gd name="connsiteY1" fmla="*/ 4979 h 290460"/>
                <a:gd name="connsiteX2" fmla="*/ 308874 w 527223"/>
                <a:gd name="connsiteY2" fmla="*/ 26552 h 290460"/>
                <a:gd name="connsiteX3" fmla="*/ 365712 w 527223"/>
                <a:gd name="connsiteY3" fmla="*/ 12799 h 290460"/>
                <a:gd name="connsiteX4" fmla="*/ 411774 w 527223"/>
                <a:gd name="connsiteY4" fmla="*/ 1878 h 290460"/>
                <a:gd name="connsiteX5" fmla="*/ 423223 w 527223"/>
                <a:gd name="connsiteY5" fmla="*/ 39362 h 290460"/>
                <a:gd name="connsiteX6" fmla="*/ 361671 w 527223"/>
                <a:gd name="connsiteY6" fmla="*/ 98149 h 290460"/>
                <a:gd name="connsiteX7" fmla="*/ 368271 w 527223"/>
                <a:gd name="connsiteY7" fmla="*/ 156263 h 290460"/>
                <a:gd name="connsiteX8" fmla="*/ 398710 w 527223"/>
                <a:gd name="connsiteY8" fmla="*/ 196713 h 290460"/>
                <a:gd name="connsiteX9" fmla="*/ 472249 w 527223"/>
                <a:gd name="connsiteY9" fmla="*/ 220848 h 290460"/>
                <a:gd name="connsiteX10" fmla="*/ 516695 w 527223"/>
                <a:gd name="connsiteY10" fmla="*/ 234332 h 290460"/>
                <a:gd name="connsiteX11" fmla="*/ 520466 w 527223"/>
                <a:gd name="connsiteY11" fmla="*/ 283546 h 290460"/>
                <a:gd name="connsiteX12" fmla="*/ 452584 w 527223"/>
                <a:gd name="connsiteY12" fmla="*/ 280850 h 290460"/>
                <a:gd name="connsiteX13" fmla="*/ 355341 w 527223"/>
                <a:gd name="connsiteY13" fmla="*/ 246467 h 290460"/>
                <a:gd name="connsiteX14" fmla="*/ 277762 w 527223"/>
                <a:gd name="connsiteY14" fmla="*/ 258737 h 290460"/>
                <a:gd name="connsiteX15" fmla="*/ 204358 w 527223"/>
                <a:gd name="connsiteY15" fmla="*/ 287052 h 290460"/>
                <a:gd name="connsiteX16" fmla="*/ 116003 w 527223"/>
                <a:gd name="connsiteY16" fmla="*/ 275995 h 290460"/>
                <a:gd name="connsiteX17" fmla="*/ 5426 w 527223"/>
                <a:gd name="connsiteY17" fmla="*/ 284355 h 290460"/>
                <a:gd name="connsiteX18" fmla="*/ 4079 w 527223"/>
                <a:gd name="connsiteY18" fmla="*/ 251051 h 290460"/>
                <a:gd name="connsiteX19" fmla="*/ 88393 w 527223"/>
                <a:gd name="connsiteY19" fmla="*/ 216399 h 290460"/>
                <a:gd name="connsiteX20" fmla="*/ 113175 w 527223"/>
                <a:gd name="connsiteY20" fmla="*/ 158555 h 290460"/>
                <a:gd name="connsiteX21" fmla="*/ 116542 w 527223"/>
                <a:gd name="connsiteY21" fmla="*/ 81834 h 290460"/>
                <a:gd name="connsiteX22" fmla="*/ 145904 w 527223"/>
                <a:gd name="connsiteY22" fmla="*/ 34777 h 290460"/>
                <a:gd name="connsiteX23" fmla="*/ 189677 w 527223"/>
                <a:gd name="connsiteY23" fmla="*/ 8080 h 29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7223" h="290460">
                  <a:moveTo>
                    <a:pt x="189677" y="8080"/>
                  </a:moveTo>
                  <a:cubicBezTo>
                    <a:pt x="209476" y="1608"/>
                    <a:pt x="225503" y="2417"/>
                    <a:pt x="247457" y="4979"/>
                  </a:cubicBezTo>
                  <a:cubicBezTo>
                    <a:pt x="279378" y="8484"/>
                    <a:pt x="280186" y="25474"/>
                    <a:pt x="308874" y="26552"/>
                  </a:cubicBezTo>
                  <a:cubicBezTo>
                    <a:pt x="322208" y="27092"/>
                    <a:pt x="336619" y="22372"/>
                    <a:pt x="365712" y="12799"/>
                  </a:cubicBezTo>
                  <a:cubicBezTo>
                    <a:pt x="395478" y="3091"/>
                    <a:pt x="405175" y="-3381"/>
                    <a:pt x="411774" y="1878"/>
                  </a:cubicBezTo>
                  <a:cubicBezTo>
                    <a:pt x="420394" y="8619"/>
                    <a:pt x="429418" y="25069"/>
                    <a:pt x="423223" y="39362"/>
                  </a:cubicBezTo>
                  <a:cubicBezTo>
                    <a:pt x="409754" y="70104"/>
                    <a:pt x="371773" y="71587"/>
                    <a:pt x="361671" y="98149"/>
                  </a:cubicBezTo>
                  <a:cubicBezTo>
                    <a:pt x="353186" y="120532"/>
                    <a:pt x="363153" y="144128"/>
                    <a:pt x="368271" y="156263"/>
                  </a:cubicBezTo>
                  <a:cubicBezTo>
                    <a:pt x="371234" y="163409"/>
                    <a:pt x="379584" y="182286"/>
                    <a:pt x="398710" y="196713"/>
                  </a:cubicBezTo>
                  <a:cubicBezTo>
                    <a:pt x="415815" y="209657"/>
                    <a:pt x="434671" y="213298"/>
                    <a:pt x="472249" y="220848"/>
                  </a:cubicBezTo>
                  <a:cubicBezTo>
                    <a:pt x="500533" y="226511"/>
                    <a:pt x="508749" y="225568"/>
                    <a:pt x="516695" y="234332"/>
                  </a:cubicBezTo>
                  <a:cubicBezTo>
                    <a:pt x="528682" y="247276"/>
                    <a:pt x="531107" y="272085"/>
                    <a:pt x="520466" y="283546"/>
                  </a:cubicBezTo>
                  <a:cubicBezTo>
                    <a:pt x="509018" y="295816"/>
                    <a:pt x="485717" y="289749"/>
                    <a:pt x="452584" y="280850"/>
                  </a:cubicBezTo>
                  <a:cubicBezTo>
                    <a:pt x="395612" y="265478"/>
                    <a:pt x="391572" y="249838"/>
                    <a:pt x="355341" y="246467"/>
                  </a:cubicBezTo>
                  <a:cubicBezTo>
                    <a:pt x="327461" y="243905"/>
                    <a:pt x="304564" y="250782"/>
                    <a:pt x="277762" y="258737"/>
                  </a:cubicBezTo>
                  <a:cubicBezTo>
                    <a:pt x="234931" y="271546"/>
                    <a:pt x="233450" y="282198"/>
                    <a:pt x="204358" y="287052"/>
                  </a:cubicBezTo>
                  <a:cubicBezTo>
                    <a:pt x="167049" y="293389"/>
                    <a:pt x="163144" y="276939"/>
                    <a:pt x="116003" y="275995"/>
                  </a:cubicBezTo>
                  <a:cubicBezTo>
                    <a:pt x="54452" y="274647"/>
                    <a:pt x="20376" y="301749"/>
                    <a:pt x="5426" y="284355"/>
                  </a:cubicBezTo>
                  <a:cubicBezTo>
                    <a:pt x="-1847" y="275995"/>
                    <a:pt x="-1308" y="260894"/>
                    <a:pt x="4079" y="251051"/>
                  </a:cubicBezTo>
                  <a:cubicBezTo>
                    <a:pt x="17952" y="225972"/>
                    <a:pt x="58762" y="244040"/>
                    <a:pt x="88393" y="216399"/>
                  </a:cubicBezTo>
                  <a:cubicBezTo>
                    <a:pt x="105633" y="200353"/>
                    <a:pt x="109808" y="177432"/>
                    <a:pt x="113175" y="158555"/>
                  </a:cubicBezTo>
                  <a:cubicBezTo>
                    <a:pt x="119640" y="122554"/>
                    <a:pt x="106980" y="113520"/>
                    <a:pt x="116542" y="81834"/>
                  </a:cubicBezTo>
                  <a:cubicBezTo>
                    <a:pt x="119101" y="73340"/>
                    <a:pt x="125970" y="51631"/>
                    <a:pt x="145904" y="34777"/>
                  </a:cubicBezTo>
                  <a:cubicBezTo>
                    <a:pt x="158430" y="24530"/>
                    <a:pt x="172302" y="13878"/>
                    <a:pt x="189677" y="8080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orme libre 596">
              <a:extLst>
                <a:ext uri="{FF2B5EF4-FFF2-40B4-BE49-F238E27FC236}">
                  <a16:creationId xmlns:a16="http://schemas.microsoft.com/office/drawing/2014/main" id="{8E54C6AC-AF99-43AA-9E8C-CA152848BFE2}"/>
                </a:ext>
              </a:extLst>
            </p:cNvPr>
            <p:cNvSpPr/>
            <p:nvPr/>
          </p:nvSpPr>
          <p:spPr>
            <a:xfrm>
              <a:off x="1633441" y="1931967"/>
              <a:ext cx="50103" cy="50158"/>
            </a:xfrm>
            <a:custGeom>
              <a:avLst/>
              <a:gdLst>
                <a:gd name="connsiteX0" fmla="*/ 50103 w 50103"/>
                <a:gd name="connsiteY0" fmla="*/ 25079 h 50158"/>
                <a:gd name="connsiteX1" fmla="*/ 25052 w 50103"/>
                <a:gd name="connsiteY1" fmla="*/ 50158 h 50158"/>
                <a:gd name="connsiteX2" fmla="*/ 0 w 50103"/>
                <a:gd name="connsiteY2" fmla="*/ 25079 h 50158"/>
                <a:gd name="connsiteX3" fmla="*/ 25052 w 50103"/>
                <a:gd name="connsiteY3" fmla="*/ 0 h 50158"/>
                <a:gd name="connsiteX4" fmla="*/ 50103 w 50103"/>
                <a:gd name="connsiteY4" fmla="*/ 25079 h 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03" h="50158">
                  <a:moveTo>
                    <a:pt x="50103" y="25079"/>
                  </a:moveTo>
                  <a:cubicBezTo>
                    <a:pt x="50103" y="38930"/>
                    <a:pt x="38887" y="50158"/>
                    <a:pt x="25052" y="50158"/>
                  </a:cubicBezTo>
                  <a:cubicBezTo>
                    <a:pt x="11216" y="50158"/>
                    <a:pt x="0" y="38930"/>
                    <a:pt x="0" y="25079"/>
                  </a:cubicBezTo>
                  <a:cubicBezTo>
                    <a:pt x="0" y="11228"/>
                    <a:pt x="11216" y="0"/>
                    <a:pt x="25052" y="0"/>
                  </a:cubicBezTo>
                  <a:cubicBezTo>
                    <a:pt x="38887" y="0"/>
                    <a:pt x="50103" y="11228"/>
                    <a:pt x="50103" y="25079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orme libre 597">
              <a:extLst>
                <a:ext uri="{FF2B5EF4-FFF2-40B4-BE49-F238E27FC236}">
                  <a16:creationId xmlns:a16="http://schemas.microsoft.com/office/drawing/2014/main" id="{9F5182A4-6859-C4BF-EB72-C08E8E032687}"/>
                </a:ext>
              </a:extLst>
            </p:cNvPr>
            <p:cNvSpPr/>
            <p:nvPr/>
          </p:nvSpPr>
          <p:spPr>
            <a:xfrm>
              <a:off x="1672905" y="1864685"/>
              <a:ext cx="39867" cy="39910"/>
            </a:xfrm>
            <a:custGeom>
              <a:avLst/>
              <a:gdLst>
                <a:gd name="connsiteX0" fmla="*/ 39867 w 39867"/>
                <a:gd name="connsiteY0" fmla="*/ 19955 h 39910"/>
                <a:gd name="connsiteX1" fmla="*/ 19934 w 39867"/>
                <a:gd name="connsiteY1" fmla="*/ 39911 h 39910"/>
                <a:gd name="connsiteX2" fmla="*/ 0 w 39867"/>
                <a:gd name="connsiteY2" fmla="*/ 19955 h 39910"/>
                <a:gd name="connsiteX3" fmla="*/ 19934 w 39867"/>
                <a:gd name="connsiteY3" fmla="*/ 0 h 39910"/>
                <a:gd name="connsiteX4" fmla="*/ 39867 w 39867"/>
                <a:gd name="connsiteY4" fmla="*/ 19955 h 3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67" h="39910">
                  <a:moveTo>
                    <a:pt x="39867" y="19955"/>
                  </a:moveTo>
                  <a:cubicBezTo>
                    <a:pt x="39867" y="30977"/>
                    <a:pt x="30943" y="39911"/>
                    <a:pt x="19934" y="39911"/>
                  </a:cubicBezTo>
                  <a:cubicBezTo>
                    <a:pt x="8925" y="39911"/>
                    <a:pt x="0" y="30977"/>
                    <a:pt x="0" y="19955"/>
                  </a:cubicBezTo>
                  <a:cubicBezTo>
                    <a:pt x="0" y="8934"/>
                    <a:pt x="8925" y="0"/>
                    <a:pt x="19934" y="0"/>
                  </a:cubicBezTo>
                  <a:cubicBezTo>
                    <a:pt x="30943" y="0"/>
                    <a:pt x="39867" y="8934"/>
                    <a:pt x="39867" y="19955"/>
                  </a:cubicBezTo>
                  <a:close/>
                </a:path>
              </a:pathLst>
            </a:custGeom>
            <a:solidFill>
              <a:srgbClr val="FFFFFF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2" name="Forme libre 598">
            <a:extLst>
              <a:ext uri="{FF2B5EF4-FFF2-40B4-BE49-F238E27FC236}">
                <a16:creationId xmlns:a16="http://schemas.microsoft.com/office/drawing/2014/main" id="{84157B57-000E-2744-9CF0-161E31CD02E7}"/>
              </a:ext>
            </a:extLst>
          </p:cNvPr>
          <p:cNvSpPr/>
          <p:nvPr/>
        </p:nvSpPr>
        <p:spPr>
          <a:xfrm>
            <a:off x="5799931" y="3559245"/>
            <a:ext cx="288137" cy="123734"/>
          </a:xfrm>
          <a:custGeom>
            <a:avLst/>
            <a:gdLst>
              <a:gd name="connsiteX0" fmla="*/ 268341 w 288137"/>
              <a:gd name="connsiteY0" fmla="*/ 54114 h 123734"/>
              <a:gd name="connsiteX1" fmla="*/ 156147 w 288137"/>
              <a:gd name="connsiteY1" fmla="*/ 109262 h 123734"/>
              <a:gd name="connsiteX2" fmla="*/ 35333 w 288137"/>
              <a:gd name="connsiteY2" fmla="*/ 122610 h 123734"/>
              <a:gd name="connsiteX3" fmla="*/ 1123 w 288137"/>
              <a:gd name="connsiteY3" fmla="*/ 103868 h 123734"/>
              <a:gd name="connsiteX4" fmla="*/ 19845 w 288137"/>
              <a:gd name="connsiteY4" fmla="*/ 69620 h 123734"/>
              <a:gd name="connsiteX5" fmla="*/ 141601 w 288137"/>
              <a:gd name="connsiteY5" fmla="*/ 59373 h 123734"/>
              <a:gd name="connsiteX6" fmla="*/ 252852 w 288137"/>
              <a:gd name="connsiteY6" fmla="*/ 1125 h 123734"/>
              <a:gd name="connsiteX7" fmla="*/ 287062 w 288137"/>
              <a:gd name="connsiteY7" fmla="*/ 19866 h 123734"/>
              <a:gd name="connsiteX8" fmla="*/ 268341 w 288137"/>
              <a:gd name="connsiteY8" fmla="*/ 54114 h 12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137" h="123734">
                <a:moveTo>
                  <a:pt x="268341" y="54114"/>
                </a:moveTo>
                <a:cubicBezTo>
                  <a:pt x="245310" y="70969"/>
                  <a:pt x="207597" y="94295"/>
                  <a:pt x="156147" y="109262"/>
                </a:cubicBezTo>
                <a:cubicBezTo>
                  <a:pt x="106448" y="123554"/>
                  <a:pt x="63348" y="124363"/>
                  <a:pt x="35333" y="122610"/>
                </a:cubicBezTo>
                <a:cubicBezTo>
                  <a:pt x="20787" y="126925"/>
                  <a:pt x="5299" y="118430"/>
                  <a:pt x="1123" y="103868"/>
                </a:cubicBezTo>
                <a:cubicBezTo>
                  <a:pt x="-3187" y="89306"/>
                  <a:pt x="5299" y="73800"/>
                  <a:pt x="19845" y="69620"/>
                </a:cubicBezTo>
                <a:cubicBezTo>
                  <a:pt x="45974" y="72587"/>
                  <a:pt x="90016" y="74205"/>
                  <a:pt x="141601" y="59373"/>
                </a:cubicBezTo>
                <a:cubicBezTo>
                  <a:pt x="194802" y="44002"/>
                  <a:pt x="232245" y="17979"/>
                  <a:pt x="252852" y="1125"/>
                </a:cubicBezTo>
                <a:cubicBezTo>
                  <a:pt x="267398" y="-3190"/>
                  <a:pt x="282887" y="5304"/>
                  <a:pt x="287062" y="19866"/>
                </a:cubicBezTo>
                <a:cubicBezTo>
                  <a:pt x="291237" y="34429"/>
                  <a:pt x="282887" y="49934"/>
                  <a:pt x="268341" y="54114"/>
                </a:cubicBezTo>
                <a:close/>
              </a:path>
            </a:pathLst>
          </a:custGeom>
          <a:solidFill>
            <a:srgbClr val="FBE0EE"/>
          </a:solidFill>
          <a:ln w="10097" cap="flat">
            <a:solidFill>
              <a:srgbClr val="7A3B8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3" name="Groupe 602">
            <a:extLst>
              <a:ext uri="{FF2B5EF4-FFF2-40B4-BE49-F238E27FC236}">
                <a16:creationId xmlns:a16="http://schemas.microsoft.com/office/drawing/2014/main" id="{91C7D7EA-77C3-6A9A-36D6-3DFB5FB92CC5}"/>
              </a:ext>
            </a:extLst>
          </p:cNvPr>
          <p:cNvGrpSpPr/>
          <p:nvPr/>
        </p:nvGrpSpPr>
        <p:grpSpPr>
          <a:xfrm>
            <a:off x="4404370" y="2248943"/>
            <a:ext cx="1422479" cy="1767541"/>
            <a:chOff x="5945969" y="1383616"/>
            <a:chExt cx="1422479" cy="1767541"/>
          </a:xfrm>
        </p:grpSpPr>
        <p:sp>
          <p:nvSpPr>
            <p:cNvPr id="284" name="Forme libre 603">
              <a:extLst>
                <a:ext uri="{FF2B5EF4-FFF2-40B4-BE49-F238E27FC236}">
                  <a16:creationId xmlns:a16="http://schemas.microsoft.com/office/drawing/2014/main" id="{72C946B3-0315-CD41-A987-B7976FF0D2CC}"/>
                </a:ext>
              </a:extLst>
            </p:cNvPr>
            <p:cNvSpPr/>
            <p:nvPr/>
          </p:nvSpPr>
          <p:spPr>
            <a:xfrm>
              <a:off x="7002852" y="1383616"/>
              <a:ext cx="181557" cy="181756"/>
            </a:xfrm>
            <a:custGeom>
              <a:avLst/>
              <a:gdLst>
                <a:gd name="connsiteX0" fmla="*/ 181557 w 181557"/>
                <a:gd name="connsiteY0" fmla="*/ 90878 h 181756"/>
                <a:gd name="connsiteX1" fmla="*/ 90779 w 181557"/>
                <a:gd name="connsiteY1" fmla="*/ 181757 h 181756"/>
                <a:gd name="connsiteX2" fmla="*/ 0 w 181557"/>
                <a:gd name="connsiteY2" fmla="*/ 90878 h 181756"/>
                <a:gd name="connsiteX3" fmla="*/ 90779 w 181557"/>
                <a:gd name="connsiteY3" fmla="*/ 0 h 181756"/>
                <a:gd name="connsiteX4" fmla="*/ 181557 w 181557"/>
                <a:gd name="connsiteY4" fmla="*/ 90878 h 18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57" h="181756">
                  <a:moveTo>
                    <a:pt x="181557" y="90878"/>
                  </a:moveTo>
                  <a:cubicBezTo>
                    <a:pt x="181557" y="141069"/>
                    <a:pt x="140914" y="181757"/>
                    <a:pt x="90779" y="181757"/>
                  </a:cubicBezTo>
                  <a:cubicBezTo>
                    <a:pt x="40643" y="181757"/>
                    <a:pt x="0" y="141069"/>
                    <a:pt x="0" y="90878"/>
                  </a:cubicBezTo>
                  <a:cubicBezTo>
                    <a:pt x="0" y="40688"/>
                    <a:pt x="40643" y="0"/>
                    <a:pt x="90779" y="0"/>
                  </a:cubicBezTo>
                  <a:cubicBezTo>
                    <a:pt x="140915" y="0"/>
                    <a:pt x="181557" y="40688"/>
                    <a:pt x="181557" y="90878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5" name="Graphique 2">
              <a:extLst>
                <a:ext uri="{FF2B5EF4-FFF2-40B4-BE49-F238E27FC236}">
                  <a16:creationId xmlns:a16="http://schemas.microsoft.com/office/drawing/2014/main" id="{A7D67EBF-AC79-7B42-CF56-347480A9D3AD}"/>
                </a:ext>
              </a:extLst>
            </p:cNvPr>
            <p:cNvGrpSpPr/>
            <p:nvPr/>
          </p:nvGrpSpPr>
          <p:grpSpPr>
            <a:xfrm>
              <a:off x="6531107" y="1550509"/>
              <a:ext cx="434498" cy="478669"/>
              <a:chOff x="4386221" y="2487587"/>
              <a:chExt cx="434498" cy="478669"/>
            </a:xfrm>
          </p:grpSpPr>
          <p:sp>
            <p:nvSpPr>
              <p:cNvPr id="306" name="Forme libre 625">
                <a:extLst>
                  <a:ext uri="{FF2B5EF4-FFF2-40B4-BE49-F238E27FC236}">
                    <a16:creationId xmlns:a16="http://schemas.microsoft.com/office/drawing/2014/main" id="{3FE92453-007D-5158-2159-D6E28947188A}"/>
                  </a:ext>
                </a:extLst>
              </p:cNvPr>
              <p:cNvSpPr/>
              <p:nvPr/>
            </p:nvSpPr>
            <p:spPr>
              <a:xfrm>
                <a:off x="4386221" y="2487587"/>
                <a:ext cx="434498" cy="478669"/>
              </a:xfrm>
              <a:custGeom>
                <a:avLst/>
                <a:gdLst>
                  <a:gd name="connsiteX0" fmla="*/ 330324 w 434498"/>
                  <a:gd name="connsiteY0" fmla="*/ 58685 h 478669"/>
                  <a:gd name="connsiteX1" fmla="*/ 358743 w 434498"/>
                  <a:gd name="connsiteY1" fmla="*/ 109248 h 478669"/>
                  <a:gd name="connsiteX2" fmla="*/ 366690 w 434498"/>
                  <a:gd name="connsiteY2" fmla="*/ 173969 h 478669"/>
                  <a:gd name="connsiteX3" fmla="*/ 404132 w 434498"/>
                  <a:gd name="connsiteY3" fmla="*/ 218868 h 478669"/>
                  <a:gd name="connsiteX4" fmla="*/ 434302 w 434498"/>
                  <a:gd name="connsiteY4" fmla="*/ 255408 h 478669"/>
                  <a:gd name="connsiteX5" fmla="*/ 405883 w 434498"/>
                  <a:gd name="connsiteY5" fmla="*/ 282375 h 478669"/>
                  <a:gd name="connsiteX6" fmla="*/ 325880 w 434498"/>
                  <a:gd name="connsiteY6" fmla="*/ 253251 h 478669"/>
                  <a:gd name="connsiteX7" fmla="*/ 276719 w 434498"/>
                  <a:gd name="connsiteY7" fmla="*/ 284937 h 478669"/>
                  <a:gd name="connsiteX8" fmla="*/ 253957 w 434498"/>
                  <a:gd name="connsiteY8" fmla="*/ 330241 h 478669"/>
                  <a:gd name="connsiteX9" fmla="*/ 264867 w 434498"/>
                  <a:gd name="connsiteY9" fmla="*/ 406827 h 478669"/>
                  <a:gd name="connsiteX10" fmla="*/ 272544 w 434498"/>
                  <a:gd name="connsiteY10" fmla="*/ 452671 h 478669"/>
                  <a:gd name="connsiteX11" fmla="*/ 230118 w 434498"/>
                  <a:gd name="connsiteY11" fmla="*/ 477750 h 478669"/>
                  <a:gd name="connsiteX12" fmla="*/ 202507 w 434498"/>
                  <a:gd name="connsiteY12" fmla="*/ 415592 h 478669"/>
                  <a:gd name="connsiteX13" fmla="*/ 190251 w 434498"/>
                  <a:gd name="connsiteY13" fmla="*/ 313117 h 478669"/>
                  <a:gd name="connsiteX14" fmla="*/ 144861 w 434498"/>
                  <a:gd name="connsiteY14" fmla="*/ 248936 h 478669"/>
                  <a:gd name="connsiteX15" fmla="*/ 86946 w 434498"/>
                  <a:gd name="connsiteY15" fmla="*/ 195542 h 478669"/>
                  <a:gd name="connsiteX16" fmla="*/ 57719 w 434498"/>
                  <a:gd name="connsiteY16" fmla="*/ 111406 h 478669"/>
                  <a:gd name="connsiteX17" fmla="*/ 1286 w 434498"/>
                  <a:gd name="connsiteY17" fmla="*/ 15943 h 478669"/>
                  <a:gd name="connsiteX18" fmla="*/ 30513 w 434498"/>
                  <a:gd name="connsiteY18" fmla="*/ 33 h 478669"/>
                  <a:gd name="connsiteX19" fmla="*/ 98798 w 434498"/>
                  <a:gd name="connsiteY19" fmla="*/ 60438 h 478669"/>
                  <a:gd name="connsiteX20" fmla="*/ 161562 w 434498"/>
                  <a:gd name="connsiteY20" fmla="*/ 57067 h 478669"/>
                  <a:gd name="connsiteX21" fmla="*/ 231734 w 434498"/>
                  <a:gd name="connsiteY21" fmla="*/ 26056 h 478669"/>
                  <a:gd name="connsiteX22" fmla="*/ 286821 w 434498"/>
                  <a:gd name="connsiteY22" fmla="*/ 31584 h 478669"/>
                  <a:gd name="connsiteX23" fmla="*/ 330324 w 434498"/>
                  <a:gd name="connsiteY23" fmla="*/ 58685 h 47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498" h="478669">
                    <a:moveTo>
                      <a:pt x="330324" y="58685"/>
                    </a:moveTo>
                    <a:cubicBezTo>
                      <a:pt x="344871" y="73517"/>
                      <a:pt x="351201" y="88349"/>
                      <a:pt x="358743" y="109248"/>
                    </a:cubicBezTo>
                    <a:cubicBezTo>
                      <a:pt x="369653" y="139451"/>
                      <a:pt x="354972" y="147676"/>
                      <a:pt x="366690" y="173969"/>
                    </a:cubicBezTo>
                    <a:cubicBezTo>
                      <a:pt x="372077" y="186104"/>
                      <a:pt x="382717" y="197025"/>
                      <a:pt x="404132" y="218868"/>
                    </a:cubicBezTo>
                    <a:cubicBezTo>
                      <a:pt x="426086" y="241386"/>
                      <a:pt x="436053" y="247184"/>
                      <a:pt x="434302" y="255408"/>
                    </a:cubicBezTo>
                    <a:cubicBezTo>
                      <a:pt x="432013" y="266060"/>
                      <a:pt x="421372" y="281566"/>
                      <a:pt x="405883" y="282375"/>
                    </a:cubicBezTo>
                    <a:cubicBezTo>
                      <a:pt x="372481" y="283858"/>
                      <a:pt x="354164" y="250554"/>
                      <a:pt x="325880" y="253251"/>
                    </a:cubicBezTo>
                    <a:cubicBezTo>
                      <a:pt x="302040" y="255543"/>
                      <a:pt x="285339" y="274959"/>
                      <a:pt x="276719" y="284937"/>
                    </a:cubicBezTo>
                    <a:cubicBezTo>
                      <a:pt x="271601" y="290870"/>
                      <a:pt x="258402" y="306645"/>
                      <a:pt x="253957" y="330241"/>
                    </a:cubicBezTo>
                    <a:cubicBezTo>
                      <a:pt x="250051" y="351410"/>
                      <a:pt x="254900" y="369883"/>
                      <a:pt x="264867" y="406827"/>
                    </a:cubicBezTo>
                    <a:cubicBezTo>
                      <a:pt x="272409" y="434738"/>
                      <a:pt x="276719" y="441749"/>
                      <a:pt x="272544" y="452671"/>
                    </a:cubicBezTo>
                    <a:cubicBezTo>
                      <a:pt x="266214" y="469121"/>
                      <a:pt x="245203" y="482334"/>
                      <a:pt x="230118" y="477750"/>
                    </a:cubicBezTo>
                    <a:cubicBezTo>
                      <a:pt x="214090" y="472896"/>
                      <a:pt x="209107" y="449435"/>
                      <a:pt x="202507" y="415592"/>
                    </a:cubicBezTo>
                    <a:cubicBezTo>
                      <a:pt x="191059" y="357613"/>
                      <a:pt x="203315" y="347096"/>
                      <a:pt x="190251" y="313117"/>
                    </a:cubicBezTo>
                    <a:cubicBezTo>
                      <a:pt x="180284" y="286960"/>
                      <a:pt x="163987" y="269431"/>
                      <a:pt x="144861" y="248936"/>
                    </a:cubicBezTo>
                    <a:cubicBezTo>
                      <a:pt x="114422" y="216172"/>
                      <a:pt x="104186" y="219543"/>
                      <a:pt x="86946" y="195542"/>
                    </a:cubicBezTo>
                    <a:cubicBezTo>
                      <a:pt x="64723" y="164800"/>
                      <a:pt x="77787" y="154148"/>
                      <a:pt x="57719" y="111406"/>
                    </a:cubicBezTo>
                    <a:cubicBezTo>
                      <a:pt x="31590" y="55584"/>
                      <a:pt x="-7604" y="36977"/>
                      <a:pt x="1286" y="15943"/>
                    </a:cubicBezTo>
                    <a:cubicBezTo>
                      <a:pt x="5596" y="5696"/>
                      <a:pt x="19334" y="-507"/>
                      <a:pt x="30513" y="33"/>
                    </a:cubicBezTo>
                    <a:cubicBezTo>
                      <a:pt x="59066" y="1381"/>
                      <a:pt x="60952" y="46011"/>
                      <a:pt x="98798" y="60438"/>
                    </a:cubicBezTo>
                    <a:cubicBezTo>
                      <a:pt x="120887" y="68798"/>
                      <a:pt x="143245" y="62326"/>
                      <a:pt x="161562" y="57067"/>
                    </a:cubicBezTo>
                    <a:cubicBezTo>
                      <a:pt x="196581" y="46955"/>
                      <a:pt x="199140" y="31449"/>
                      <a:pt x="231734" y="26056"/>
                    </a:cubicBezTo>
                    <a:cubicBezTo>
                      <a:pt x="240489" y="24572"/>
                      <a:pt x="262981" y="21202"/>
                      <a:pt x="286821" y="31584"/>
                    </a:cubicBezTo>
                    <a:cubicBezTo>
                      <a:pt x="301771" y="37921"/>
                      <a:pt x="317529" y="45606"/>
                      <a:pt x="330324" y="58685"/>
                    </a:cubicBezTo>
                    <a:close/>
                  </a:path>
                </a:pathLst>
              </a:custGeom>
              <a:solidFill>
                <a:srgbClr val="FBE0EE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orme libre 626">
                <a:extLst>
                  <a:ext uri="{FF2B5EF4-FFF2-40B4-BE49-F238E27FC236}">
                    <a16:creationId xmlns:a16="http://schemas.microsoft.com/office/drawing/2014/main" id="{44646E2D-AE7F-F634-1648-80A1E4521D16}"/>
                  </a:ext>
                </a:extLst>
              </p:cNvPr>
              <p:cNvSpPr/>
              <p:nvPr/>
            </p:nvSpPr>
            <p:spPr>
              <a:xfrm>
                <a:off x="4587920" y="2565823"/>
                <a:ext cx="50103" cy="50158"/>
              </a:xfrm>
              <a:custGeom>
                <a:avLst/>
                <a:gdLst>
                  <a:gd name="connsiteX0" fmla="*/ 50103 w 50103"/>
                  <a:gd name="connsiteY0" fmla="*/ 25079 h 50158"/>
                  <a:gd name="connsiteX1" fmla="*/ 25052 w 50103"/>
                  <a:gd name="connsiteY1" fmla="*/ 50158 h 50158"/>
                  <a:gd name="connsiteX2" fmla="*/ 0 w 50103"/>
                  <a:gd name="connsiteY2" fmla="*/ 25079 h 50158"/>
                  <a:gd name="connsiteX3" fmla="*/ 25052 w 50103"/>
                  <a:gd name="connsiteY3" fmla="*/ 0 h 50158"/>
                  <a:gd name="connsiteX4" fmla="*/ 50103 w 50103"/>
                  <a:gd name="connsiteY4" fmla="*/ 25079 h 5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3" h="50158">
                    <a:moveTo>
                      <a:pt x="50103" y="25079"/>
                    </a:moveTo>
                    <a:cubicBezTo>
                      <a:pt x="50103" y="38930"/>
                      <a:pt x="38887" y="50158"/>
                      <a:pt x="25052" y="50158"/>
                    </a:cubicBezTo>
                    <a:cubicBezTo>
                      <a:pt x="11216" y="50158"/>
                      <a:pt x="0" y="38930"/>
                      <a:pt x="0" y="25079"/>
                    </a:cubicBezTo>
                    <a:cubicBezTo>
                      <a:pt x="0" y="11228"/>
                      <a:pt x="11217" y="0"/>
                      <a:pt x="25052" y="0"/>
                    </a:cubicBezTo>
                    <a:cubicBezTo>
                      <a:pt x="38888" y="0"/>
                      <a:pt x="50103" y="11228"/>
                      <a:pt x="50103" y="25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orme libre 627">
                <a:extLst>
                  <a:ext uri="{FF2B5EF4-FFF2-40B4-BE49-F238E27FC236}">
                    <a16:creationId xmlns:a16="http://schemas.microsoft.com/office/drawing/2014/main" id="{F46606F3-45C8-D992-4CB6-EA89B0EF273D}"/>
                  </a:ext>
                </a:extLst>
              </p:cNvPr>
              <p:cNvSpPr/>
              <p:nvPr/>
            </p:nvSpPr>
            <p:spPr>
              <a:xfrm>
                <a:off x="4673176" y="2569733"/>
                <a:ext cx="39867" cy="39910"/>
              </a:xfrm>
              <a:custGeom>
                <a:avLst/>
                <a:gdLst>
                  <a:gd name="connsiteX0" fmla="*/ 39867 w 39867"/>
                  <a:gd name="connsiteY0" fmla="*/ 19955 h 39910"/>
                  <a:gd name="connsiteX1" fmla="*/ 19934 w 39867"/>
                  <a:gd name="connsiteY1" fmla="*/ 39911 h 39910"/>
                  <a:gd name="connsiteX2" fmla="*/ 0 w 39867"/>
                  <a:gd name="connsiteY2" fmla="*/ 19955 h 39910"/>
                  <a:gd name="connsiteX3" fmla="*/ 19934 w 39867"/>
                  <a:gd name="connsiteY3" fmla="*/ 0 h 39910"/>
                  <a:gd name="connsiteX4" fmla="*/ 39867 w 39867"/>
                  <a:gd name="connsiteY4" fmla="*/ 19955 h 39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7" h="39910">
                    <a:moveTo>
                      <a:pt x="39867" y="19955"/>
                    </a:moveTo>
                    <a:cubicBezTo>
                      <a:pt x="39867" y="30977"/>
                      <a:pt x="30943" y="39911"/>
                      <a:pt x="19934" y="39911"/>
                    </a:cubicBezTo>
                    <a:cubicBezTo>
                      <a:pt x="8925" y="39911"/>
                      <a:pt x="0" y="30977"/>
                      <a:pt x="0" y="19955"/>
                    </a:cubicBezTo>
                    <a:cubicBezTo>
                      <a:pt x="0" y="8934"/>
                      <a:pt x="8925" y="0"/>
                      <a:pt x="19934" y="0"/>
                    </a:cubicBezTo>
                    <a:cubicBezTo>
                      <a:pt x="30943" y="0"/>
                      <a:pt x="39867" y="8934"/>
                      <a:pt x="39867" y="19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6" name="Graphique 2">
              <a:extLst>
                <a:ext uri="{FF2B5EF4-FFF2-40B4-BE49-F238E27FC236}">
                  <a16:creationId xmlns:a16="http://schemas.microsoft.com/office/drawing/2014/main" id="{CAA5DBC8-6BF9-8A2E-397D-78277384F2D9}"/>
                </a:ext>
              </a:extLst>
            </p:cNvPr>
            <p:cNvGrpSpPr/>
            <p:nvPr/>
          </p:nvGrpSpPr>
          <p:grpSpPr>
            <a:xfrm>
              <a:off x="5945969" y="2525797"/>
              <a:ext cx="624675" cy="625360"/>
              <a:chOff x="3801083" y="3462875"/>
              <a:chExt cx="624675" cy="625360"/>
            </a:xfrm>
          </p:grpSpPr>
          <p:sp>
            <p:nvSpPr>
              <p:cNvPr id="300" name="Forme libre 619">
                <a:extLst>
                  <a:ext uri="{FF2B5EF4-FFF2-40B4-BE49-F238E27FC236}">
                    <a16:creationId xmlns:a16="http://schemas.microsoft.com/office/drawing/2014/main" id="{A986AA69-17CB-886F-469E-DD86D6BF81A1}"/>
                  </a:ext>
                </a:extLst>
              </p:cNvPr>
              <p:cNvSpPr/>
              <p:nvPr/>
            </p:nvSpPr>
            <p:spPr>
              <a:xfrm>
                <a:off x="3801083" y="3462875"/>
                <a:ext cx="624675" cy="625360"/>
              </a:xfrm>
              <a:custGeom>
                <a:avLst/>
                <a:gdLst>
                  <a:gd name="connsiteX0" fmla="*/ 624675 w 624675"/>
                  <a:gd name="connsiteY0" fmla="*/ 312680 h 625360"/>
                  <a:gd name="connsiteX1" fmla="*/ 312337 w 624675"/>
                  <a:gd name="connsiteY1" fmla="*/ 625361 h 625360"/>
                  <a:gd name="connsiteX2" fmla="*/ 0 w 624675"/>
                  <a:gd name="connsiteY2" fmla="*/ 312680 h 625360"/>
                  <a:gd name="connsiteX3" fmla="*/ 312337 w 624675"/>
                  <a:gd name="connsiteY3" fmla="*/ 0 h 625360"/>
                  <a:gd name="connsiteX4" fmla="*/ 624675 w 624675"/>
                  <a:gd name="connsiteY4" fmla="*/ 312680 h 625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675" h="625360">
                    <a:moveTo>
                      <a:pt x="624675" y="312680"/>
                    </a:moveTo>
                    <a:cubicBezTo>
                      <a:pt x="624675" y="485369"/>
                      <a:pt x="484837" y="625361"/>
                      <a:pt x="312337" y="625361"/>
                    </a:cubicBezTo>
                    <a:cubicBezTo>
                      <a:pt x="139838" y="625361"/>
                      <a:pt x="0" y="485369"/>
                      <a:pt x="0" y="312680"/>
                    </a:cubicBezTo>
                    <a:cubicBezTo>
                      <a:pt x="0" y="139992"/>
                      <a:pt x="139838" y="0"/>
                      <a:pt x="312337" y="0"/>
                    </a:cubicBezTo>
                    <a:cubicBezTo>
                      <a:pt x="484837" y="0"/>
                      <a:pt x="624675" y="139992"/>
                      <a:pt x="624675" y="312680"/>
                    </a:cubicBezTo>
                    <a:close/>
                  </a:path>
                </a:pathLst>
              </a:custGeom>
              <a:solidFill>
                <a:srgbClr val="FBE0EE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orme libre 620">
                <a:extLst>
                  <a:ext uri="{FF2B5EF4-FFF2-40B4-BE49-F238E27FC236}">
                    <a16:creationId xmlns:a16="http://schemas.microsoft.com/office/drawing/2014/main" id="{722DCBC0-304C-7AA0-E33F-4A22418C866E}"/>
                  </a:ext>
                </a:extLst>
              </p:cNvPr>
              <p:cNvSpPr/>
              <p:nvPr/>
            </p:nvSpPr>
            <p:spPr>
              <a:xfrm>
                <a:off x="4130256" y="3489976"/>
                <a:ext cx="65188" cy="65259"/>
              </a:xfrm>
              <a:custGeom>
                <a:avLst/>
                <a:gdLst>
                  <a:gd name="connsiteX0" fmla="*/ 65188 w 65188"/>
                  <a:gd name="connsiteY0" fmla="*/ 32630 h 65259"/>
                  <a:gd name="connsiteX1" fmla="*/ 32594 w 65188"/>
                  <a:gd name="connsiteY1" fmla="*/ 65260 h 65259"/>
                  <a:gd name="connsiteX2" fmla="*/ -1 w 65188"/>
                  <a:gd name="connsiteY2" fmla="*/ 32630 h 65259"/>
                  <a:gd name="connsiteX3" fmla="*/ 32594 w 65188"/>
                  <a:gd name="connsiteY3" fmla="*/ 0 h 65259"/>
                  <a:gd name="connsiteX4" fmla="*/ 65188 w 65188"/>
                  <a:gd name="connsiteY4" fmla="*/ 32630 h 6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88" h="65259">
                    <a:moveTo>
                      <a:pt x="65188" y="32630"/>
                    </a:moveTo>
                    <a:cubicBezTo>
                      <a:pt x="65188" y="50651"/>
                      <a:pt x="50595" y="65260"/>
                      <a:pt x="32594" y="65260"/>
                    </a:cubicBezTo>
                    <a:cubicBezTo>
                      <a:pt x="14593" y="65260"/>
                      <a:pt x="-1" y="50651"/>
                      <a:pt x="-1" y="32630"/>
                    </a:cubicBezTo>
                    <a:cubicBezTo>
                      <a:pt x="-1" y="14609"/>
                      <a:pt x="14592" y="0"/>
                      <a:pt x="32594" y="0"/>
                    </a:cubicBezTo>
                    <a:cubicBezTo>
                      <a:pt x="50595" y="0"/>
                      <a:pt x="65188" y="14609"/>
                      <a:pt x="65188" y="326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orme libre 621">
                <a:extLst>
                  <a:ext uri="{FF2B5EF4-FFF2-40B4-BE49-F238E27FC236}">
                    <a16:creationId xmlns:a16="http://schemas.microsoft.com/office/drawing/2014/main" id="{920BC728-BA11-D23D-4B64-8E6A122358C8}"/>
                  </a:ext>
                </a:extLst>
              </p:cNvPr>
              <p:cNvSpPr/>
              <p:nvPr/>
            </p:nvSpPr>
            <p:spPr>
              <a:xfrm>
                <a:off x="4209452" y="3585978"/>
                <a:ext cx="51719" cy="51776"/>
              </a:xfrm>
              <a:custGeom>
                <a:avLst/>
                <a:gdLst>
                  <a:gd name="connsiteX0" fmla="*/ 51719 w 51719"/>
                  <a:gd name="connsiteY0" fmla="*/ 25888 h 51776"/>
                  <a:gd name="connsiteX1" fmla="*/ 25860 w 51719"/>
                  <a:gd name="connsiteY1" fmla="*/ 51776 h 51776"/>
                  <a:gd name="connsiteX2" fmla="*/ 0 w 51719"/>
                  <a:gd name="connsiteY2" fmla="*/ 25888 h 51776"/>
                  <a:gd name="connsiteX3" fmla="*/ 25860 w 51719"/>
                  <a:gd name="connsiteY3" fmla="*/ 0 h 51776"/>
                  <a:gd name="connsiteX4" fmla="*/ 51719 w 51719"/>
                  <a:gd name="connsiteY4" fmla="*/ 25888 h 5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9" h="51776">
                    <a:moveTo>
                      <a:pt x="51719" y="25888"/>
                    </a:moveTo>
                    <a:cubicBezTo>
                      <a:pt x="51719" y="40186"/>
                      <a:pt x="40142" y="51776"/>
                      <a:pt x="25860" y="51776"/>
                    </a:cubicBezTo>
                    <a:cubicBezTo>
                      <a:pt x="11577" y="51776"/>
                      <a:pt x="0" y="40186"/>
                      <a:pt x="0" y="25888"/>
                    </a:cubicBezTo>
                    <a:cubicBezTo>
                      <a:pt x="0" y="11590"/>
                      <a:pt x="11577" y="0"/>
                      <a:pt x="25860" y="0"/>
                    </a:cubicBezTo>
                    <a:cubicBezTo>
                      <a:pt x="40142" y="0"/>
                      <a:pt x="51719" y="11591"/>
                      <a:pt x="51719" y="25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orme libre 622">
                <a:extLst>
                  <a:ext uri="{FF2B5EF4-FFF2-40B4-BE49-F238E27FC236}">
                    <a16:creationId xmlns:a16="http://schemas.microsoft.com/office/drawing/2014/main" id="{5743AA03-A443-53F4-5CB0-F56E01C1349A}"/>
                  </a:ext>
                </a:extLst>
              </p:cNvPr>
              <p:cNvSpPr/>
              <p:nvPr/>
            </p:nvSpPr>
            <p:spPr>
              <a:xfrm>
                <a:off x="4285819" y="3603237"/>
                <a:ext cx="65188" cy="65259"/>
              </a:xfrm>
              <a:custGeom>
                <a:avLst/>
                <a:gdLst>
                  <a:gd name="connsiteX0" fmla="*/ 65188 w 65188"/>
                  <a:gd name="connsiteY0" fmla="*/ 32630 h 65259"/>
                  <a:gd name="connsiteX1" fmla="*/ 32594 w 65188"/>
                  <a:gd name="connsiteY1" fmla="*/ 65260 h 65259"/>
                  <a:gd name="connsiteX2" fmla="*/ 0 w 65188"/>
                  <a:gd name="connsiteY2" fmla="*/ 32630 h 65259"/>
                  <a:gd name="connsiteX3" fmla="*/ 32594 w 65188"/>
                  <a:gd name="connsiteY3" fmla="*/ 0 h 65259"/>
                  <a:gd name="connsiteX4" fmla="*/ 65188 w 65188"/>
                  <a:gd name="connsiteY4" fmla="*/ 32630 h 6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88" h="65259">
                    <a:moveTo>
                      <a:pt x="65188" y="32630"/>
                    </a:moveTo>
                    <a:cubicBezTo>
                      <a:pt x="65188" y="50651"/>
                      <a:pt x="50595" y="65260"/>
                      <a:pt x="32594" y="65260"/>
                    </a:cubicBezTo>
                    <a:cubicBezTo>
                      <a:pt x="14593" y="65260"/>
                      <a:pt x="0" y="50651"/>
                      <a:pt x="0" y="32630"/>
                    </a:cubicBezTo>
                    <a:cubicBezTo>
                      <a:pt x="0" y="14609"/>
                      <a:pt x="14593" y="0"/>
                      <a:pt x="32594" y="0"/>
                    </a:cubicBezTo>
                    <a:cubicBezTo>
                      <a:pt x="50595" y="0"/>
                      <a:pt x="65188" y="14609"/>
                      <a:pt x="65188" y="326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orme libre 623">
                <a:extLst>
                  <a:ext uri="{FF2B5EF4-FFF2-40B4-BE49-F238E27FC236}">
                    <a16:creationId xmlns:a16="http://schemas.microsoft.com/office/drawing/2014/main" id="{7F174C54-46AA-430A-D7E5-0AF420933C15}"/>
                  </a:ext>
                </a:extLst>
              </p:cNvPr>
              <p:cNvSpPr/>
              <p:nvPr/>
            </p:nvSpPr>
            <p:spPr>
              <a:xfrm>
                <a:off x="4296594" y="3714071"/>
                <a:ext cx="51719" cy="51776"/>
              </a:xfrm>
              <a:custGeom>
                <a:avLst/>
                <a:gdLst>
                  <a:gd name="connsiteX0" fmla="*/ 51719 w 51719"/>
                  <a:gd name="connsiteY0" fmla="*/ 25888 h 51776"/>
                  <a:gd name="connsiteX1" fmla="*/ 25860 w 51719"/>
                  <a:gd name="connsiteY1" fmla="*/ 51776 h 51776"/>
                  <a:gd name="connsiteX2" fmla="*/ 0 w 51719"/>
                  <a:gd name="connsiteY2" fmla="*/ 25888 h 51776"/>
                  <a:gd name="connsiteX3" fmla="*/ 25860 w 51719"/>
                  <a:gd name="connsiteY3" fmla="*/ 0 h 51776"/>
                  <a:gd name="connsiteX4" fmla="*/ 51719 w 51719"/>
                  <a:gd name="connsiteY4" fmla="*/ 25888 h 5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9" h="51776">
                    <a:moveTo>
                      <a:pt x="51719" y="25888"/>
                    </a:moveTo>
                    <a:cubicBezTo>
                      <a:pt x="51719" y="40186"/>
                      <a:pt x="40142" y="51776"/>
                      <a:pt x="25860" y="51776"/>
                    </a:cubicBezTo>
                    <a:cubicBezTo>
                      <a:pt x="11577" y="51776"/>
                      <a:pt x="0" y="40186"/>
                      <a:pt x="0" y="25888"/>
                    </a:cubicBezTo>
                    <a:cubicBezTo>
                      <a:pt x="0" y="11590"/>
                      <a:pt x="11577" y="0"/>
                      <a:pt x="25860" y="0"/>
                    </a:cubicBezTo>
                    <a:cubicBezTo>
                      <a:pt x="40142" y="0"/>
                      <a:pt x="51719" y="11591"/>
                      <a:pt x="51719" y="25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orme libre 624">
                <a:extLst>
                  <a:ext uri="{FF2B5EF4-FFF2-40B4-BE49-F238E27FC236}">
                    <a16:creationId xmlns:a16="http://schemas.microsoft.com/office/drawing/2014/main" id="{B609402B-9C8E-B344-95CA-F40D35160612}"/>
                  </a:ext>
                </a:extLst>
              </p:cNvPr>
              <p:cNvSpPr/>
              <p:nvPr/>
            </p:nvSpPr>
            <p:spPr>
              <a:xfrm>
                <a:off x="3854303" y="3543842"/>
                <a:ext cx="444734" cy="499080"/>
              </a:xfrm>
              <a:custGeom>
                <a:avLst/>
                <a:gdLst>
                  <a:gd name="connsiteX0" fmla="*/ 52508 w 444734"/>
                  <a:gd name="connsiteY0" fmla="*/ 39440 h 499080"/>
                  <a:gd name="connsiteX1" fmla="*/ 9139 w 444734"/>
                  <a:gd name="connsiteY1" fmla="*/ 145959 h 499080"/>
                  <a:gd name="connsiteX2" fmla="*/ 4964 w 444734"/>
                  <a:gd name="connsiteY2" fmla="*/ 273512 h 499080"/>
                  <a:gd name="connsiteX3" fmla="*/ 76347 w 444734"/>
                  <a:gd name="connsiteY3" fmla="*/ 416436 h 499080"/>
                  <a:gd name="connsiteX4" fmla="*/ 164567 w 444734"/>
                  <a:gd name="connsiteY4" fmla="*/ 479539 h 499080"/>
                  <a:gd name="connsiteX5" fmla="*/ 287805 w 444734"/>
                  <a:gd name="connsiteY5" fmla="*/ 496393 h 499080"/>
                  <a:gd name="connsiteX6" fmla="*/ 420875 w 444734"/>
                  <a:gd name="connsiteY6" fmla="*/ 415088 h 499080"/>
                  <a:gd name="connsiteX7" fmla="*/ 444714 w 444734"/>
                  <a:gd name="connsiteY7" fmla="*/ 314097 h 499080"/>
                  <a:gd name="connsiteX8" fmla="*/ 416700 w 444734"/>
                  <a:gd name="connsiteY8" fmla="*/ 206095 h 499080"/>
                  <a:gd name="connsiteX9" fmla="*/ 310298 w 444734"/>
                  <a:gd name="connsiteY9" fmla="*/ 86902 h 499080"/>
                  <a:gd name="connsiteX10" fmla="*/ 185713 w 444734"/>
                  <a:gd name="connsiteY10" fmla="*/ 5597 h 499080"/>
                  <a:gd name="connsiteX11" fmla="*/ 93318 w 444734"/>
                  <a:gd name="connsiteY11" fmla="*/ 15440 h 499080"/>
                  <a:gd name="connsiteX12" fmla="*/ 62475 w 444734"/>
                  <a:gd name="connsiteY12" fmla="*/ 133150 h 499080"/>
                  <a:gd name="connsiteX13" fmla="*/ 54124 w 444734"/>
                  <a:gd name="connsiteY13" fmla="*/ 239669 h 499080"/>
                  <a:gd name="connsiteX14" fmla="*/ 98975 w 444734"/>
                  <a:gd name="connsiteY14" fmla="*/ 361694 h 499080"/>
                  <a:gd name="connsiteX15" fmla="*/ 190022 w 444734"/>
                  <a:gd name="connsiteY15" fmla="*/ 434639 h 499080"/>
                  <a:gd name="connsiteX16" fmla="*/ 282417 w 444734"/>
                  <a:gd name="connsiteY16" fmla="*/ 455673 h 499080"/>
                  <a:gd name="connsiteX17" fmla="*/ 349626 w 444734"/>
                  <a:gd name="connsiteY17" fmla="*/ 412256 h 499080"/>
                  <a:gd name="connsiteX18" fmla="*/ 362286 w 444734"/>
                  <a:gd name="connsiteY18" fmla="*/ 293063 h 499080"/>
                  <a:gd name="connsiteX19" fmla="*/ 337100 w 444734"/>
                  <a:gd name="connsiteY19" fmla="*/ 193555 h 499080"/>
                  <a:gd name="connsiteX20" fmla="*/ 244705 w 444734"/>
                  <a:gd name="connsiteY20" fmla="*/ 96879 h 499080"/>
                  <a:gd name="connsiteX21" fmla="*/ 159314 w 444734"/>
                  <a:gd name="connsiteY21" fmla="*/ 64654 h 499080"/>
                  <a:gd name="connsiteX22" fmla="*/ 122949 w 444734"/>
                  <a:gd name="connsiteY22" fmla="*/ 168341 h 499080"/>
                  <a:gd name="connsiteX23" fmla="*/ 125777 w 444734"/>
                  <a:gd name="connsiteY23" fmla="*/ 316929 h 499080"/>
                  <a:gd name="connsiteX24" fmla="*/ 180325 w 444734"/>
                  <a:gd name="connsiteY24" fmla="*/ 375851 h 499080"/>
                  <a:gd name="connsiteX25" fmla="*/ 292384 w 444734"/>
                  <a:gd name="connsiteY25" fmla="*/ 377200 h 499080"/>
                  <a:gd name="connsiteX26" fmla="*/ 305045 w 444734"/>
                  <a:gd name="connsiteY26" fmla="*/ 293063 h 499080"/>
                  <a:gd name="connsiteX27" fmla="*/ 257500 w 444734"/>
                  <a:gd name="connsiteY27" fmla="*/ 182364 h 499080"/>
                  <a:gd name="connsiteX28" fmla="*/ 193120 w 444734"/>
                  <a:gd name="connsiteY28" fmla="*/ 152970 h 499080"/>
                  <a:gd name="connsiteX29" fmla="*/ 177766 w 444734"/>
                  <a:gd name="connsiteY29" fmla="*/ 209061 h 499080"/>
                  <a:gd name="connsiteX30" fmla="*/ 179113 w 444734"/>
                  <a:gd name="connsiteY30" fmla="*/ 289018 h 499080"/>
                  <a:gd name="connsiteX31" fmla="*/ 223964 w 444734"/>
                  <a:gd name="connsiteY31" fmla="*/ 343626 h 499080"/>
                  <a:gd name="connsiteX32" fmla="*/ 247803 w 444734"/>
                  <a:gd name="connsiteY32" fmla="*/ 314232 h 499080"/>
                  <a:gd name="connsiteX33" fmla="*/ 244975 w 444734"/>
                  <a:gd name="connsiteY33" fmla="*/ 249781 h 499080"/>
                  <a:gd name="connsiteX34" fmla="*/ 221135 w 444734"/>
                  <a:gd name="connsiteY34" fmla="*/ 224567 h 499080"/>
                  <a:gd name="connsiteX35" fmla="*/ 221135 w 444734"/>
                  <a:gd name="connsiteY35" fmla="*/ 263804 h 49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4734" h="499080">
                    <a:moveTo>
                      <a:pt x="52508" y="39440"/>
                    </a:moveTo>
                    <a:cubicBezTo>
                      <a:pt x="38500" y="62227"/>
                      <a:pt x="19779" y="98363"/>
                      <a:pt x="9139" y="145959"/>
                    </a:cubicBezTo>
                    <a:cubicBezTo>
                      <a:pt x="3752" y="169825"/>
                      <a:pt x="-5946" y="215533"/>
                      <a:pt x="4964" y="273512"/>
                    </a:cubicBezTo>
                    <a:cubicBezTo>
                      <a:pt x="20048" y="353873"/>
                      <a:pt x="64899" y="404166"/>
                      <a:pt x="76347" y="416436"/>
                    </a:cubicBezTo>
                    <a:cubicBezTo>
                      <a:pt x="89412" y="430324"/>
                      <a:pt x="117427" y="459853"/>
                      <a:pt x="164567" y="479539"/>
                    </a:cubicBezTo>
                    <a:cubicBezTo>
                      <a:pt x="183558" y="487494"/>
                      <a:pt x="229351" y="505966"/>
                      <a:pt x="287805" y="496393"/>
                    </a:cubicBezTo>
                    <a:cubicBezTo>
                      <a:pt x="304102" y="493696"/>
                      <a:pt x="380469" y="481157"/>
                      <a:pt x="420875" y="415088"/>
                    </a:cubicBezTo>
                    <a:cubicBezTo>
                      <a:pt x="444984" y="375582"/>
                      <a:pt x="444849" y="335671"/>
                      <a:pt x="444714" y="314097"/>
                    </a:cubicBezTo>
                    <a:cubicBezTo>
                      <a:pt x="444445" y="262725"/>
                      <a:pt x="426262" y="225376"/>
                      <a:pt x="416700" y="206095"/>
                    </a:cubicBezTo>
                    <a:cubicBezTo>
                      <a:pt x="394342" y="161330"/>
                      <a:pt x="366327" y="136521"/>
                      <a:pt x="310298" y="86902"/>
                    </a:cubicBezTo>
                    <a:cubicBezTo>
                      <a:pt x="256019" y="38901"/>
                      <a:pt x="228139" y="14765"/>
                      <a:pt x="185713" y="5597"/>
                    </a:cubicBezTo>
                    <a:cubicBezTo>
                      <a:pt x="165240" y="1147"/>
                      <a:pt x="121871" y="-8156"/>
                      <a:pt x="93318" y="15440"/>
                    </a:cubicBezTo>
                    <a:cubicBezTo>
                      <a:pt x="84159" y="22990"/>
                      <a:pt x="74866" y="35125"/>
                      <a:pt x="62475" y="133150"/>
                    </a:cubicBezTo>
                    <a:cubicBezTo>
                      <a:pt x="55336" y="189645"/>
                      <a:pt x="51700" y="217960"/>
                      <a:pt x="54124" y="239669"/>
                    </a:cubicBezTo>
                    <a:cubicBezTo>
                      <a:pt x="56549" y="262725"/>
                      <a:pt x="62609" y="312479"/>
                      <a:pt x="98975" y="361694"/>
                    </a:cubicBezTo>
                    <a:cubicBezTo>
                      <a:pt x="131703" y="405919"/>
                      <a:pt x="171301" y="425605"/>
                      <a:pt x="190022" y="434639"/>
                    </a:cubicBezTo>
                    <a:cubicBezTo>
                      <a:pt x="220866" y="449471"/>
                      <a:pt x="247938" y="462550"/>
                      <a:pt x="282417" y="455673"/>
                    </a:cubicBezTo>
                    <a:cubicBezTo>
                      <a:pt x="287536" y="454594"/>
                      <a:pt x="325787" y="446370"/>
                      <a:pt x="349626" y="412256"/>
                    </a:cubicBezTo>
                    <a:cubicBezTo>
                      <a:pt x="371849" y="380301"/>
                      <a:pt x="367943" y="344974"/>
                      <a:pt x="362286" y="293063"/>
                    </a:cubicBezTo>
                    <a:cubicBezTo>
                      <a:pt x="358515" y="259355"/>
                      <a:pt x="355148" y="229152"/>
                      <a:pt x="337100" y="193555"/>
                    </a:cubicBezTo>
                    <a:cubicBezTo>
                      <a:pt x="310432" y="141240"/>
                      <a:pt x="271104" y="114273"/>
                      <a:pt x="244705" y="96879"/>
                    </a:cubicBezTo>
                    <a:cubicBezTo>
                      <a:pt x="208340" y="72744"/>
                      <a:pt x="181672" y="55081"/>
                      <a:pt x="159314" y="64654"/>
                    </a:cubicBezTo>
                    <a:cubicBezTo>
                      <a:pt x="137899" y="73823"/>
                      <a:pt x="132646" y="105509"/>
                      <a:pt x="122949" y="168341"/>
                    </a:cubicBezTo>
                    <a:cubicBezTo>
                      <a:pt x="111770" y="241017"/>
                      <a:pt x="106517" y="278097"/>
                      <a:pt x="125777" y="316929"/>
                    </a:cubicBezTo>
                    <a:cubicBezTo>
                      <a:pt x="130626" y="326772"/>
                      <a:pt x="146115" y="356974"/>
                      <a:pt x="180325" y="375851"/>
                    </a:cubicBezTo>
                    <a:cubicBezTo>
                      <a:pt x="211303" y="392840"/>
                      <a:pt x="265178" y="404571"/>
                      <a:pt x="292384" y="377200"/>
                    </a:cubicBezTo>
                    <a:cubicBezTo>
                      <a:pt x="311644" y="357784"/>
                      <a:pt x="308547" y="327581"/>
                      <a:pt x="305045" y="293063"/>
                    </a:cubicBezTo>
                    <a:cubicBezTo>
                      <a:pt x="302755" y="270950"/>
                      <a:pt x="296829" y="220253"/>
                      <a:pt x="257500" y="182364"/>
                    </a:cubicBezTo>
                    <a:cubicBezTo>
                      <a:pt x="253190" y="178184"/>
                      <a:pt x="214401" y="141375"/>
                      <a:pt x="193120" y="152970"/>
                    </a:cubicBezTo>
                    <a:cubicBezTo>
                      <a:pt x="183288" y="158229"/>
                      <a:pt x="181268" y="175218"/>
                      <a:pt x="177766" y="209061"/>
                    </a:cubicBezTo>
                    <a:cubicBezTo>
                      <a:pt x="173726" y="247219"/>
                      <a:pt x="171705" y="266231"/>
                      <a:pt x="179113" y="289018"/>
                    </a:cubicBezTo>
                    <a:cubicBezTo>
                      <a:pt x="186790" y="312344"/>
                      <a:pt x="205781" y="345918"/>
                      <a:pt x="223964" y="343626"/>
                    </a:cubicBezTo>
                    <a:cubicBezTo>
                      <a:pt x="236489" y="342143"/>
                      <a:pt x="243763" y="324075"/>
                      <a:pt x="247803" y="314232"/>
                    </a:cubicBezTo>
                    <a:cubicBezTo>
                      <a:pt x="248746" y="311805"/>
                      <a:pt x="260598" y="280928"/>
                      <a:pt x="244975" y="249781"/>
                    </a:cubicBezTo>
                    <a:cubicBezTo>
                      <a:pt x="238779" y="237377"/>
                      <a:pt x="226792" y="222275"/>
                      <a:pt x="221135" y="224567"/>
                    </a:cubicBezTo>
                    <a:cubicBezTo>
                      <a:pt x="213997" y="227399"/>
                      <a:pt x="219654" y="256793"/>
                      <a:pt x="221135" y="263804"/>
                    </a:cubicBezTo>
                  </a:path>
                </a:pathLst>
              </a:custGeom>
              <a:solidFill>
                <a:srgbClr val="FBE0EE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7" name="Graphique 2">
              <a:extLst>
                <a:ext uri="{FF2B5EF4-FFF2-40B4-BE49-F238E27FC236}">
                  <a16:creationId xmlns:a16="http://schemas.microsoft.com/office/drawing/2014/main" id="{8FD40CA2-717B-C496-6B09-DC1F2DBEE0F5}"/>
                </a:ext>
              </a:extLst>
            </p:cNvPr>
            <p:cNvGrpSpPr/>
            <p:nvPr/>
          </p:nvGrpSpPr>
          <p:grpSpPr>
            <a:xfrm>
              <a:off x="6028532" y="1880489"/>
              <a:ext cx="480830" cy="481358"/>
              <a:chOff x="3875968" y="2838458"/>
              <a:chExt cx="480830" cy="481358"/>
            </a:xfrm>
          </p:grpSpPr>
          <p:sp>
            <p:nvSpPr>
              <p:cNvPr id="289" name="Forme libre 608">
                <a:extLst>
                  <a:ext uri="{FF2B5EF4-FFF2-40B4-BE49-F238E27FC236}">
                    <a16:creationId xmlns:a16="http://schemas.microsoft.com/office/drawing/2014/main" id="{6CC4B325-D233-0FEC-C22D-747008A55802}"/>
                  </a:ext>
                </a:extLst>
              </p:cNvPr>
              <p:cNvSpPr/>
              <p:nvPr/>
            </p:nvSpPr>
            <p:spPr>
              <a:xfrm>
                <a:off x="3875968" y="2838458"/>
                <a:ext cx="480830" cy="481358"/>
              </a:xfrm>
              <a:custGeom>
                <a:avLst/>
                <a:gdLst>
                  <a:gd name="connsiteX0" fmla="*/ 480830 w 480830"/>
                  <a:gd name="connsiteY0" fmla="*/ 240679 h 481358"/>
                  <a:gd name="connsiteX1" fmla="*/ 240415 w 480830"/>
                  <a:gd name="connsiteY1" fmla="*/ 481358 h 481358"/>
                  <a:gd name="connsiteX2" fmla="*/ 0 w 480830"/>
                  <a:gd name="connsiteY2" fmla="*/ 240679 h 481358"/>
                  <a:gd name="connsiteX3" fmla="*/ 240415 w 480830"/>
                  <a:gd name="connsiteY3" fmla="*/ 0 h 481358"/>
                  <a:gd name="connsiteX4" fmla="*/ 480830 w 480830"/>
                  <a:gd name="connsiteY4" fmla="*/ 240679 h 48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830" h="481358">
                    <a:moveTo>
                      <a:pt x="480830" y="240679"/>
                    </a:moveTo>
                    <a:cubicBezTo>
                      <a:pt x="480830" y="373602"/>
                      <a:pt x="373192" y="481358"/>
                      <a:pt x="240415" y="481358"/>
                    </a:cubicBezTo>
                    <a:cubicBezTo>
                      <a:pt x="107637" y="481358"/>
                      <a:pt x="0" y="373603"/>
                      <a:pt x="0" y="240679"/>
                    </a:cubicBezTo>
                    <a:cubicBezTo>
                      <a:pt x="0" y="107756"/>
                      <a:pt x="107637" y="0"/>
                      <a:pt x="240415" y="0"/>
                    </a:cubicBezTo>
                    <a:cubicBezTo>
                      <a:pt x="373192" y="0"/>
                      <a:pt x="480830" y="107756"/>
                      <a:pt x="480830" y="240679"/>
                    </a:cubicBezTo>
                    <a:close/>
                  </a:path>
                </a:pathLst>
              </a:custGeom>
              <a:solidFill>
                <a:srgbClr val="FBE0EE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orme libre 609">
                <a:extLst>
                  <a:ext uri="{FF2B5EF4-FFF2-40B4-BE49-F238E27FC236}">
                    <a16:creationId xmlns:a16="http://schemas.microsoft.com/office/drawing/2014/main" id="{7A15F58C-1BD2-BDC2-62FC-00411043EE6D}"/>
                  </a:ext>
                </a:extLst>
              </p:cNvPr>
              <p:cNvSpPr/>
              <p:nvPr/>
            </p:nvSpPr>
            <p:spPr>
              <a:xfrm>
                <a:off x="4129313" y="2859222"/>
                <a:ext cx="50103" cy="50158"/>
              </a:xfrm>
              <a:custGeom>
                <a:avLst/>
                <a:gdLst>
                  <a:gd name="connsiteX0" fmla="*/ 50103 w 50103"/>
                  <a:gd name="connsiteY0" fmla="*/ 25079 h 50158"/>
                  <a:gd name="connsiteX1" fmla="*/ 25052 w 50103"/>
                  <a:gd name="connsiteY1" fmla="*/ 50158 h 50158"/>
                  <a:gd name="connsiteX2" fmla="*/ 0 w 50103"/>
                  <a:gd name="connsiteY2" fmla="*/ 25079 h 50158"/>
                  <a:gd name="connsiteX3" fmla="*/ 25052 w 50103"/>
                  <a:gd name="connsiteY3" fmla="*/ 0 h 50158"/>
                  <a:gd name="connsiteX4" fmla="*/ 50103 w 50103"/>
                  <a:gd name="connsiteY4" fmla="*/ 25079 h 5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3" h="50158">
                    <a:moveTo>
                      <a:pt x="50103" y="25079"/>
                    </a:moveTo>
                    <a:cubicBezTo>
                      <a:pt x="50103" y="38930"/>
                      <a:pt x="38887" y="50158"/>
                      <a:pt x="25052" y="50158"/>
                    </a:cubicBezTo>
                    <a:cubicBezTo>
                      <a:pt x="11216" y="50158"/>
                      <a:pt x="0" y="38930"/>
                      <a:pt x="0" y="25079"/>
                    </a:cubicBezTo>
                    <a:cubicBezTo>
                      <a:pt x="0" y="11228"/>
                      <a:pt x="11216" y="0"/>
                      <a:pt x="25052" y="0"/>
                    </a:cubicBezTo>
                    <a:cubicBezTo>
                      <a:pt x="38887" y="0"/>
                      <a:pt x="50103" y="11228"/>
                      <a:pt x="50103" y="25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orme libre 610">
                <a:extLst>
                  <a:ext uri="{FF2B5EF4-FFF2-40B4-BE49-F238E27FC236}">
                    <a16:creationId xmlns:a16="http://schemas.microsoft.com/office/drawing/2014/main" id="{0547CE40-F8C0-04FA-DBCA-8FDCA874FA63}"/>
                  </a:ext>
                </a:extLst>
              </p:cNvPr>
              <p:cNvSpPr/>
              <p:nvPr/>
            </p:nvSpPr>
            <p:spPr>
              <a:xfrm>
                <a:off x="4190326" y="2933111"/>
                <a:ext cx="39867" cy="39910"/>
              </a:xfrm>
              <a:custGeom>
                <a:avLst/>
                <a:gdLst>
                  <a:gd name="connsiteX0" fmla="*/ 39867 w 39867"/>
                  <a:gd name="connsiteY0" fmla="*/ 19955 h 39910"/>
                  <a:gd name="connsiteX1" fmla="*/ 19934 w 39867"/>
                  <a:gd name="connsiteY1" fmla="*/ 39911 h 39910"/>
                  <a:gd name="connsiteX2" fmla="*/ 0 w 39867"/>
                  <a:gd name="connsiteY2" fmla="*/ 19955 h 39910"/>
                  <a:gd name="connsiteX3" fmla="*/ 19934 w 39867"/>
                  <a:gd name="connsiteY3" fmla="*/ 0 h 39910"/>
                  <a:gd name="connsiteX4" fmla="*/ 39867 w 39867"/>
                  <a:gd name="connsiteY4" fmla="*/ 19955 h 39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7" h="39910">
                    <a:moveTo>
                      <a:pt x="39867" y="19955"/>
                    </a:moveTo>
                    <a:cubicBezTo>
                      <a:pt x="39867" y="30977"/>
                      <a:pt x="30943" y="39911"/>
                      <a:pt x="19934" y="39911"/>
                    </a:cubicBezTo>
                    <a:cubicBezTo>
                      <a:pt x="8924" y="39911"/>
                      <a:pt x="0" y="30977"/>
                      <a:pt x="0" y="19955"/>
                    </a:cubicBezTo>
                    <a:cubicBezTo>
                      <a:pt x="0" y="8934"/>
                      <a:pt x="8924" y="0"/>
                      <a:pt x="19934" y="0"/>
                    </a:cubicBezTo>
                    <a:cubicBezTo>
                      <a:pt x="30943" y="0"/>
                      <a:pt x="39867" y="8934"/>
                      <a:pt x="39867" y="19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orme libre 611">
                <a:extLst>
                  <a:ext uri="{FF2B5EF4-FFF2-40B4-BE49-F238E27FC236}">
                    <a16:creationId xmlns:a16="http://schemas.microsoft.com/office/drawing/2014/main" id="{D0A7CF25-6C74-E0AA-9D98-22B098A55BF2}"/>
                  </a:ext>
                </a:extLst>
              </p:cNvPr>
              <p:cNvSpPr/>
              <p:nvPr/>
            </p:nvSpPr>
            <p:spPr>
              <a:xfrm>
                <a:off x="4155846" y="3013607"/>
                <a:ext cx="50103" cy="50158"/>
              </a:xfrm>
              <a:custGeom>
                <a:avLst/>
                <a:gdLst>
                  <a:gd name="connsiteX0" fmla="*/ 50103 w 50103"/>
                  <a:gd name="connsiteY0" fmla="*/ 25079 h 50158"/>
                  <a:gd name="connsiteX1" fmla="*/ 25052 w 50103"/>
                  <a:gd name="connsiteY1" fmla="*/ 50158 h 50158"/>
                  <a:gd name="connsiteX2" fmla="*/ 0 w 50103"/>
                  <a:gd name="connsiteY2" fmla="*/ 25079 h 50158"/>
                  <a:gd name="connsiteX3" fmla="*/ 25052 w 50103"/>
                  <a:gd name="connsiteY3" fmla="*/ 0 h 50158"/>
                  <a:gd name="connsiteX4" fmla="*/ 50103 w 50103"/>
                  <a:gd name="connsiteY4" fmla="*/ 25079 h 5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3" h="50158">
                    <a:moveTo>
                      <a:pt x="50103" y="25079"/>
                    </a:moveTo>
                    <a:cubicBezTo>
                      <a:pt x="50103" y="38930"/>
                      <a:pt x="38887" y="50158"/>
                      <a:pt x="25052" y="50158"/>
                    </a:cubicBezTo>
                    <a:cubicBezTo>
                      <a:pt x="11216" y="50158"/>
                      <a:pt x="0" y="38930"/>
                      <a:pt x="0" y="25079"/>
                    </a:cubicBezTo>
                    <a:cubicBezTo>
                      <a:pt x="0" y="11228"/>
                      <a:pt x="11216" y="0"/>
                      <a:pt x="25052" y="0"/>
                    </a:cubicBezTo>
                    <a:cubicBezTo>
                      <a:pt x="38887" y="0"/>
                      <a:pt x="50103" y="11228"/>
                      <a:pt x="50103" y="25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orme libre 612">
                <a:extLst>
                  <a:ext uri="{FF2B5EF4-FFF2-40B4-BE49-F238E27FC236}">
                    <a16:creationId xmlns:a16="http://schemas.microsoft.com/office/drawing/2014/main" id="{F7435D8F-0FBE-3DF6-50B2-6A1AD19C5EDD}"/>
                  </a:ext>
                </a:extLst>
              </p:cNvPr>
              <p:cNvSpPr/>
              <p:nvPr/>
            </p:nvSpPr>
            <p:spPr>
              <a:xfrm>
                <a:off x="4257400" y="3031810"/>
                <a:ext cx="39867" cy="39910"/>
              </a:xfrm>
              <a:custGeom>
                <a:avLst/>
                <a:gdLst>
                  <a:gd name="connsiteX0" fmla="*/ 39867 w 39867"/>
                  <a:gd name="connsiteY0" fmla="*/ 19956 h 39910"/>
                  <a:gd name="connsiteX1" fmla="*/ 19933 w 39867"/>
                  <a:gd name="connsiteY1" fmla="*/ 39911 h 39910"/>
                  <a:gd name="connsiteX2" fmla="*/ 0 w 39867"/>
                  <a:gd name="connsiteY2" fmla="*/ 19956 h 39910"/>
                  <a:gd name="connsiteX3" fmla="*/ 19933 w 39867"/>
                  <a:gd name="connsiteY3" fmla="*/ 0 h 39910"/>
                  <a:gd name="connsiteX4" fmla="*/ 39867 w 39867"/>
                  <a:gd name="connsiteY4" fmla="*/ 19956 h 39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7" h="39910">
                    <a:moveTo>
                      <a:pt x="39867" y="19956"/>
                    </a:moveTo>
                    <a:cubicBezTo>
                      <a:pt x="39867" y="30977"/>
                      <a:pt x="30942" y="39911"/>
                      <a:pt x="19933" y="39911"/>
                    </a:cubicBezTo>
                    <a:cubicBezTo>
                      <a:pt x="8924" y="39911"/>
                      <a:pt x="0" y="30977"/>
                      <a:pt x="0" y="19956"/>
                    </a:cubicBezTo>
                    <a:cubicBezTo>
                      <a:pt x="0" y="8934"/>
                      <a:pt x="8924" y="0"/>
                      <a:pt x="19933" y="0"/>
                    </a:cubicBezTo>
                    <a:cubicBezTo>
                      <a:pt x="30942" y="0"/>
                      <a:pt x="39867" y="8934"/>
                      <a:pt x="39867" y="19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orme libre 613">
                <a:extLst>
                  <a:ext uri="{FF2B5EF4-FFF2-40B4-BE49-F238E27FC236}">
                    <a16:creationId xmlns:a16="http://schemas.microsoft.com/office/drawing/2014/main" id="{E07A12C3-4832-B752-CEC6-E53CC83C2B2A}"/>
                  </a:ext>
                </a:extLst>
              </p:cNvPr>
              <p:cNvSpPr/>
              <p:nvPr/>
            </p:nvSpPr>
            <p:spPr>
              <a:xfrm>
                <a:off x="4003381" y="2907088"/>
                <a:ext cx="84044" cy="84136"/>
              </a:xfrm>
              <a:custGeom>
                <a:avLst/>
                <a:gdLst>
                  <a:gd name="connsiteX0" fmla="*/ 84044 w 84044"/>
                  <a:gd name="connsiteY0" fmla="*/ 42068 h 84136"/>
                  <a:gd name="connsiteX1" fmla="*/ 42022 w 84044"/>
                  <a:gd name="connsiteY1" fmla="*/ 84137 h 84136"/>
                  <a:gd name="connsiteX2" fmla="*/ 0 w 84044"/>
                  <a:gd name="connsiteY2" fmla="*/ 42068 h 84136"/>
                  <a:gd name="connsiteX3" fmla="*/ 42022 w 84044"/>
                  <a:gd name="connsiteY3" fmla="*/ 0 h 84136"/>
                  <a:gd name="connsiteX4" fmla="*/ 84044 w 84044"/>
                  <a:gd name="connsiteY4" fmla="*/ 42068 h 8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44" h="84136">
                    <a:moveTo>
                      <a:pt x="84044" y="42068"/>
                    </a:moveTo>
                    <a:cubicBezTo>
                      <a:pt x="84044" y="65302"/>
                      <a:pt x="65230" y="84137"/>
                      <a:pt x="42022" y="84137"/>
                    </a:cubicBezTo>
                    <a:cubicBezTo>
                      <a:pt x="18814" y="84137"/>
                      <a:pt x="0" y="65302"/>
                      <a:pt x="0" y="42068"/>
                    </a:cubicBezTo>
                    <a:cubicBezTo>
                      <a:pt x="0" y="18835"/>
                      <a:pt x="18814" y="0"/>
                      <a:pt x="42022" y="0"/>
                    </a:cubicBezTo>
                    <a:cubicBezTo>
                      <a:pt x="65230" y="0"/>
                      <a:pt x="84044" y="18835"/>
                      <a:pt x="84044" y="420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orme libre 614">
                <a:extLst>
                  <a:ext uri="{FF2B5EF4-FFF2-40B4-BE49-F238E27FC236}">
                    <a16:creationId xmlns:a16="http://schemas.microsoft.com/office/drawing/2014/main" id="{B04412E3-51DC-621D-7B54-AB95C0620DFE}"/>
                  </a:ext>
                </a:extLst>
              </p:cNvPr>
              <p:cNvSpPr/>
              <p:nvPr/>
            </p:nvSpPr>
            <p:spPr>
              <a:xfrm>
                <a:off x="4006479" y="3036394"/>
                <a:ext cx="66265" cy="66338"/>
              </a:xfrm>
              <a:custGeom>
                <a:avLst/>
                <a:gdLst>
                  <a:gd name="connsiteX0" fmla="*/ 66266 w 66265"/>
                  <a:gd name="connsiteY0" fmla="*/ 33169 h 66338"/>
                  <a:gd name="connsiteX1" fmla="*/ 33133 w 66265"/>
                  <a:gd name="connsiteY1" fmla="*/ 66338 h 66338"/>
                  <a:gd name="connsiteX2" fmla="*/ 0 w 66265"/>
                  <a:gd name="connsiteY2" fmla="*/ 33169 h 66338"/>
                  <a:gd name="connsiteX3" fmla="*/ 33133 w 66265"/>
                  <a:gd name="connsiteY3" fmla="*/ 0 h 66338"/>
                  <a:gd name="connsiteX4" fmla="*/ 66266 w 66265"/>
                  <a:gd name="connsiteY4" fmla="*/ 33169 h 6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65" h="66338">
                    <a:moveTo>
                      <a:pt x="66266" y="33169"/>
                    </a:moveTo>
                    <a:cubicBezTo>
                      <a:pt x="66266" y="51488"/>
                      <a:pt x="51432" y="66338"/>
                      <a:pt x="33133" y="66338"/>
                    </a:cubicBezTo>
                    <a:cubicBezTo>
                      <a:pt x="14834" y="66338"/>
                      <a:pt x="0" y="51488"/>
                      <a:pt x="0" y="33169"/>
                    </a:cubicBezTo>
                    <a:cubicBezTo>
                      <a:pt x="0" y="14850"/>
                      <a:pt x="14834" y="0"/>
                      <a:pt x="33133" y="0"/>
                    </a:cubicBezTo>
                    <a:cubicBezTo>
                      <a:pt x="51432" y="0"/>
                      <a:pt x="66266" y="14850"/>
                      <a:pt x="66266" y="331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orme libre 615">
                <a:extLst>
                  <a:ext uri="{FF2B5EF4-FFF2-40B4-BE49-F238E27FC236}">
                    <a16:creationId xmlns:a16="http://schemas.microsoft.com/office/drawing/2014/main" id="{84BC18FB-C0DC-4DEF-7FBD-795B65C58AC5}"/>
                  </a:ext>
                </a:extLst>
              </p:cNvPr>
              <p:cNvSpPr/>
              <p:nvPr/>
            </p:nvSpPr>
            <p:spPr>
              <a:xfrm>
                <a:off x="4145206" y="3123497"/>
                <a:ext cx="82697" cy="82788"/>
              </a:xfrm>
              <a:custGeom>
                <a:avLst/>
                <a:gdLst>
                  <a:gd name="connsiteX0" fmla="*/ 82697 w 82697"/>
                  <a:gd name="connsiteY0" fmla="*/ 41394 h 82788"/>
                  <a:gd name="connsiteX1" fmla="*/ 41348 w 82697"/>
                  <a:gd name="connsiteY1" fmla="*/ 82788 h 82788"/>
                  <a:gd name="connsiteX2" fmla="*/ 0 w 82697"/>
                  <a:gd name="connsiteY2" fmla="*/ 41394 h 82788"/>
                  <a:gd name="connsiteX3" fmla="*/ 41348 w 82697"/>
                  <a:gd name="connsiteY3" fmla="*/ 0 h 82788"/>
                  <a:gd name="connsiteX4" fmla="*/ 82697 w 82697"/>
                  <a:gd name="connsiteY4" fmla="*/ 41394 h 8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7" h="82788">
                    <a:moveTo>
                      <a:pt x="82697" y="41394"/>
                    </a:moveTo>
                    <a:cubicBezTo>
                      <a:pt x="82697" y="64255"/>
                      <a:pt x="64185" y="82788"/>
                      <a:pt x="41348" y="82788"/>
                    </a:cubicBezTo>
                    <a:cubicBezTo>
                      <a:pt x="18512" y="82788"/>
                      <a:pt x="0" y="64256"/>
                      <a:pt x="0" y="41394"/>
                    </a:cubicBezTo>
                    <a:cubicBezTo>
                      <a:pt x="0" y="18533"/>
                      <a:pt x="18512" y="0"/>
                      <a:pt x="41348" y="0"/>
                    </a:cubicBezTo>
                    <a:cubicBezTo>
                      <a:pt x="64185" y="0"/>
                      <a:pt x="82697" y="18533"/>
                      <a:pt x="82697" y="4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orme libre 616">
                <a:extLst>
                  <a:ext uri="{FF2B5EF4-FFF2-40B4-BE49-F238E27FC236}">
                    <a16:creationId xmlns:a16="http://schemas.microsoft.com/office/drawing/2014/main" id="{33F64059-296B-0E2E-5F73-E0C4387E3785}"/>
                  </a:ext>
                </a:extLst>
              </p:cNvPr>
              <p:cNvSpPr/>
              <p:nvPr/>
            </p:nvSpPr>
            <p:spPr>
              <a:xfrm>
                <a:off x="3985603" y="3161116"/>
                <a:ext cx="57915" cy="57978"/>
              </a:xfrm>
              <a:custGeom>
                <a:avLst/>
                <a:gdLst>
                  <a:gd name="connsiteX0" fmla="*/ 57915 w 57915"/>
                  <a:gd name="connsiteY0" fmla="*/ 28989 h 57978"/>
                  <a:gd name="connsiteX1" fmla="*/ 28958 w 57915"/>
                  <a:gd name="connsiteY1" fmla="*/ 57979 h 57978"/>
                  <a:gd name="connsiteX2" fmla="*/ 0 w 57915"/>
                  <a:gd name="connsiteY2" fmla="*/ 28989 h 57978"/>
                  <a:gd name="connsiteX3" fmla="*/ 28958 w 57915"/>
                  <a:gd name="connsiteY3" fmla="*/ 0 h 57978"/>
                  <a:gd name="connsiteX4" fmla="*/ 57915 w 57915"/>
                  <a:gd name="connsiteY4" fmla="*/ 28989 h 57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5" h="57978">
                    <a:moveTo>
                      <a:pt x="57915" y="28989"/>
                    </a:moveTo>
                    <a:cubicBezTo>
                      <a:pt x="57915" y="45000"/>
                      <a:pt x="44950" y="57979"/>
                      <a:pt x="28958" y="57979"/>
                    </a:cubicBezTo>
                    <a:cubicBezTo>
                      <a:pt x="12965" y="57979"/>
                      <a:pt x="0" y="45000"/>
                      <a:pt x="0" y="28989"/>
                    </a:cubicBezTo>
                    <a:cubicBezTo>
                      <a:pt x="0" y="12979"/>
                      <a:pt x="12965" y="0"/>
                      <a:pt x="28958" y="0"/>
                    </a:cubicBezTo>
                    <a:cubicBezTo>
                      <a:pt x="44950" y="0"/>
                      <a:pt x="57915" y="12979"/>
                      <a:pt x="57915" y="289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orme libre 617">
                <a:extLst>
                  <a:ext uri="{FF2B5EF4-FFF2-40B4-BE49-F238E27FC236}">
                    <a16:creationId xmlns:a16="http://schemas.microsoft.com/office/drawing/2014/main" id="{1B579991-0A91-8824-D2E3-7E6DDF8F0B34}"/>
                  </a:ext>
                </a:extLst>
              </p:cNvPr>
              <p:cNvSpPr/>
              <p:nvPr/>
            </p:nvSpPr>
            <p:spPr>
              <a:xfrm>
                <a:off x="3917317" y="3014956"/>
                <a:ext cx="50103" cy="50158"/>
              </a:xfrm>
              <a:custGeom>
                <a:avLst/>
                <a:gdLst>
                  <a:gd name="connsiteX0" fmla="*/ 50103 w 50103"/>
                  <a:gd name="connsiteY0" fmla="*/ 25079 h 50158"/>
                  <a:gd name="connsiteX1" fmla="*/ 25052 w 50103"/>
                  <a:gd name="connsiteY1" fmla="*/ 50158 h 50158"/>
                  <a:gd name="connsiteX2" fmla="*/ 0 w 50103"/>
                  <a:gd name="connsiteY2" fmla="*/ 25079 h 50158"/>
                  <a:gd name="connsiteX3" fmla="*/ 25052 w 50103"/>
                  <a:gd name="connsiteY3" fmla="*/ 0 h 50158"/>
                  <a:gd name="connsiteX4" fmla="*/ 50103 w 50103"/>
                  <a:gd name="connsiteY4" fmla="*/ 25079 h 5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3" h="50158">
                    <a:moveTo>
                      <a:pt x="50103" y="25079"/>
                    </a:moveTo>
                    <a:cubicBezTo>
                      <a:pt x="50103" y="38930"/>
                      <a:pt x="38887" y="50158"/>
                      <a:pt x="25052" y="50158"/>
                    </a:cubicBezTo>
                    <a:cubicBezTo>
                      <a:pt x="11216" y="50158"/>
                      <a:pt x="0" y="38930"/>
                      <a:pt x="0" y="25079"/>
                    </a:cubicBezTo>
                    <a:cubicBezTo>
                      <a:pt x="0" y="11228"/>
                      <a:pt x="11217" y="0"/>
                      <a:pt x="25052" y="0"/>
                    </a:cubicBezTo>
                    <a:cubicBezTo>
                      <a:pt x="38887" y="0"/>
                      <a:pt x="50103" y="11228"/>
                      <a:pt x="50103" y="25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orme libre 618">
                <a:extLst>
                  <a:ext uri="{FF2B5EF4-FFF2-40B4-BE49-F238E27FC236}">
                    <a16:creationId xmlns:a16="http://schemas.microsoft.com/office/drawing/2014/main" id="{F9B04BBF-8893-4288-A268-1EFC5D50BC94}"/>
                  </a:ext>
                </a:extLst>
              </p:cNvPr>
              <p:cNvSpPr/>
              <p:nvPr/>
            </p:nvSpPr>
            <p:spPr>
              <a:xfrm>
                <a:off x="4102511" y="3242286"/>
                <a:ext cx="39867" cy="39910"/>
              </a:xfrm>
              <a:custGeom>
                <a:avLst/>
                <a:gdLst>
                  <a:gd name="connsiteX0" fmla="*/ 39867 w 39867"/>
                  <a:gd name="connsiteY0" fmla="*/ 19956 h 39910"/>
                  <a:gd name="connsiteX1" fmla="*/ 19933 w 39867"/>
                  <a:gd name="connsiteY1" fmla="*/ 39911 h 39910"/>
                  <a:gd name="connsiteX2" fmla="*/ 0 w 39867"/>
                  <a:gd name="connsiteY2" fmla="*/ 19956 h 39910"/>
                  <a:gd name="connsiteX3" fmla="*/ 19933 w 39867"/>
                  <a:gd name="connsiteY3" fmla="*/ 0 h 39910"/>
                  <a:gd name="connsiteX4" fmla="*/ 39867 w 39867"/>
                  <a:gd name="connsiteY4" fmla="*/ 19956 h 39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7" h="39910">
                    <a:moveTo>
                      <a:pt x="39867" y="19956"/>
                    </a:moveTo>
                    <a:cubicBezTo>
                      <a:pt x="39867" y="30977"/>
                      <a:pt x="30942" y="39911"/>
                      <a:pt x="19933" y="39911"/>
                    </a:cubicBezTo>
                    <a:cubicBezTo>
                      <a:pt x="8924" y="39911"/>
                      <a:pt x="0" y="30977"/>
                      <a:pt x="0" y="19956"/>
                    </a:cubicBezTo>
                    <a:cubicBezTo>
                      <a:pt x="0" y="8934"/>
                      <a:pt x="8924" y="0"/>
                      <a:pt x="19933" y="0"/>
                    </a:cubicBezTo>
                    <a:cubicBezTo>
                      <a:pt x="30942" y="0"/>
                      <a:pt x="39867" y="8934"/>
                      <a:pt x="39867" y="19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097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8" name="Forme libre 607">
              <a:extLst>
                <a:ext uri="{FF2B5EF4-FFF2-40B4-BE49-F238E27FC236}">
                  <a16:creationId xmlns:a16="http://schemas.microsoft.com/office/drawing/2014/main" id="{E1CB7DF3-940A-4DA8-0890-F81175E723FA}"/>
                </a:ext>
              </a:extLst>
            </p:cNvPr>
            <p:cNvSpPr/>
            <p:nvPr/>
          </p:nvSpPr>
          <p:spPr>
            <a:xfrm>
              <a:off x="7081451" y="1889040"/>
              <a:ext cx="286997" cy="127815"/>
            </a:xfrm>
            <a:custGeom>
              <a:avLst/>
              <a:gdLst>
                <a:gd name="connsiteX0" fmla="*/ 250978 w 286997"/>
                <a:gd name="connsiteY0" fmla="*/ 126544 h 127815"/>
                <a:gd name="connsiteX1" fmla="*/ 127201 w 286997"/>
                <a:gd name="connsiteY1" fmla="*/ 110094 h 127815"/>
                <a:gd name="connsiteX2" fmla="*/ 19318 w 286997"/>
                <a:gd name="connsiteY2" fmla="*/ 54003 h 127815"/>
                <a:gd name="connsiteX3" fmla="*/ 1270 w 286997"/>
                <a:gd name="connsiteY3" fmla="*/ 19351 h 127815"/>
                <a:gd name="connsiteX4" fmla="*/ 35884 w 286997"/>
                <a:gd name="connsiteY4" fmla="*/ 1283 h 127815"/>
                <a:gd name="connsiteX5" fmla="*/ 142825 w 286997"/>
                <a:gd name="connsiteY5" fmla="*/ 60475 h 127815"/>
                <a:gd name="connsiteX6" fmla="*/ 267680 w 286997"/>
                <a:gd name="connsiteY6" fmla="*/ 73824 h 127815"/>
                <a:gd name="connsiteX7" fmla="*/ 285727 w 286997"/>
                <a:gd name="connsiteY7" fmla="*/ 108476 h 127815"/>
                <a:gd name="connsiteX8" fmla="*/ 250978 w 286997"/>
                <a:gd name="connsiteY8" fmla="*/ 126544 h 12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997" h="127815">
                  <a:moveTo>
                    <a:pt x="250978" y="126544"/>
                  </a:moveTo>
                  <a:cubicBezTo>
                    <a:pt x="222560" y="127757"/>
                    <a:pt x="178113" y="126274"/>
                    <a:pt x="127201" y="110094"/>
                  </a:cubicBezTo>
                  <a:cubicBezTo>
                    <a:pt x="77906" y="94453"/>
                    <a:pt x="41676" y="71127"/>
                    <a:pt x="19318" y="54003"/>
                  </a:cubicBezTo>
                  <a:cubicBezTo>
                    <a:pt x="4906" y="49419"/>
                    <a:pt x="-3310" y="33913"/>
                    <a:pt x="1270" y="19351"/>
                  </a:cubicBezTo>
                  <a:cubicBezTo>
                    <a:pt x="5849" y="4789"/>
                    <a:pt x="21338" y="-3301"/>
                    <a:pt x="35884" y="1283"/>
                  </a:cubicBezTo>
                  <a:cubicBezTo>
                    <a:pt x="55953" y="18272"/>
                    <a:pt x="91779" y="44160"/>
                    <a:pt x="142825" y="60475"/>
                  </a:cubicBezTo>
                  <a:cubicBezTo>
                    <a:pt x="195622" y="77330"/>
                    <a:pt x="241146" y="76386"/>
                    <a:pt x="267680" y="73824"/>
                  </a:cubicBezTo>
                  <a:cubicBezTo>
                    <a:pt x="282091" y="78408"/>
                    <a:pt x="290307" y="93914"/>
                    <a:pt x="285727" y="108476"/>
                  </a:cubicBezTo>
                  <a:cubicBezTo>
                    <a:pt x="281013" y="122903"/>
                    <a:pt x="265525" y="131128"/>
                    <a:pt x="250978" y="126544"/>
                  </a:cubicBezTo>
                  <a:close/>
                </a:path>
              </a:pathLst>
            </a:custGeom>
            <a:solidFill>
              <a:srgbClr val="FBE0EE"/>
            </a:solidFill>
            <a:ln w="10097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9" name="Groupe 368">
            <a:extLst>
              <a:ext uri="{FF2B5EF4-FFF2-40B4-BE49-F238E27FC236}">
                <a16:creationId xmlns:a16="http://schemas.microsoft.com/office/drawing/2014/main" id="{09073E7B-C415-471C-BA63-A50C76504815}"/>
              </a:ext>
            </a:extLst>
          </p:cNvPr>
          <p:cNvGrpSpPr/>
          <p:nvPr/>
        </p:nvGrpSpPr>
        <p:grpSpPr>
          <a:xfrm>
            <a:off x="1065414" y="916475"/>
            <a:ext cx="5754765" cy="5663783"/>
            <a:chOff x="-35047" y="800432"/>
            <a:chExt cx="5754765" cy="5663783"/>
          </a:xfrm>
        </p:grpSpPr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FEEA822-01CC-FD09-875C-9F2CD008FBE8}"/>
                </a:ext>
              </a:extLst>
            </p:cNvPr>
            <p:cNvSpPr/>
            <p:nvPr/>
          </p:nvSpPr>
          <p:spPr>
            <a:xfrm>
              <a:off x="-35047" y="800432"/>
              <a:ext cx="5684776" cy="5663783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1" name="Groupe 367">
              <a:extLst>
                <a:ext uri="{FF2B5EF4-FFF2-40B4-BE49-F238E27FC236}">
                  <a16:creationId xmlns:a16="http://schemas.microsoft.com/office/drawing/2014/main" id="{8786E9BF-2846-8236-57B2-F9CD78CC967E}"/>
                </a:ext>
              </a:extLst>
            </p:cNvPr>
            <p:cNvGrpSpPr/>
            <p:nvPr/>
          </p:nvGrpSpPr>
          <p:grpSpPr>
            <a:xfrm>
              <a:off x="1333922" y="3284643"/>
              <a:ext cx="4385796" cy="2914649"/>
              <a:chOff x="6546881" y="3031060"/>
              <a:chExt cx="4385796" cy="2914649"/>
            </a:xfrm>
          </p:grpSpPr>
          <p:grpSp>
            <p:nvGrpSpPr>
              <p:cNvPr id="312" name="Groupe 366">
                <a:extLst>
                  <a:ext uri="{FF2B5EF4-FFF2-40B4-BE49-F238E27FC236}">
                    <a16:creationId xmlns:a16="http://schemas.microsoft.com/office/drawing/2014/main" id="{205CD74E-74A2-4A63-2163-5888B6A738B5}"/>
                  </a:ext>
                </a:extLst>
              </p:cNvPr>
              <p:cNvGrpSpPr/>
              <p:nvPr/>
            </p:nvGrpSpPr>
            <p:grpSpPr>
              <a:xfrm>
                <a:off x="8599771" y="3739027"/>
                <a:ext cx="459234" cy="1701243"/>
                <a:chOff x="7854772" y="3771089"/>
                <a:chExt cx="459234" cy="1701243"/>
              </a:xfrm>
            </p:grpSpPr>
            <p:sp>
              <p:nvSpPr>
                <p:cNvPr id="366" name="Forme libre 364">
                  <a:extLst>
                    <a:ext uri="{FF2B5EF4-FFF2-40B4-BE49-F238E27FC236}">
                      <a16:creationId xmlns:a16="http://schemas.microsoft.com/office/drawing/2014/main" id="{4C101CA6-CADD-57BF-DEF0-D4282551016F}"/>
                    </a:ext>
                  </a:extLst>
                </p:cNvPr>
                <p:cNvSpPr/>
                <p:nvPr/>
              </p:nvSpPr>
              <p:spPr>
                <a:xfrm>
                  <a:off x="7854772" y="3953266"/>
                  <a:ext cx="459234" cy="1519066"/>
                </a:xfrm>
                <a:custGeom>
                  <a:avLst/>
                  <a:gdLst>
                    <a:gd name="connsiteX0" fmla="*/ 55960 w 459234"/>
                    <a:gd name="connsiteY0" fmla="*/ 1519066 h 1519066"/>
                    <a:gd name="connsiteX1" fmla="*/ 9068 w 459234"/>
                    <a:gd name="connsiteY1" fmla="*/ 1078279 h 1519066"/>
                    <a:gd name="connsiteX2" fmla="*/ 215394 w 459234"/>
                    <a:gd name="connsiteY2" fmla="*/ 163879 h 1519066"/>
                    <a:gd name="connsiteX3" fmla="*/ 459234 w 459234"/>
                    <a:gd name="connsiteY3" fmla="*/ 4445 h 151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234" h="1519066">
                      <a:moveTo>
                        <a:pt x="55960" y="1519066"/>
                      </a:moveTo>
                      <a:cubicBezTo>
                        <a:pt x="19228" y="1411604"/>
                        <a:pt x="-17504" y="1304143"/>
                        <a:pt x="9068" y="1078279"/>
                      </a:cubicBezTo>
                      <a:cubicBezTo>
                        <a:pt x="35640" y="852414"/>
                        <a:pt x="140366" y="342851"/>
                        <a:pt x="215394" y="163879"/>
                      </a:cubicBezTo>
                      <a:cubicBezTo>
                        <a:pt x="290422" y="-15093"/>
                        <a:pt x="374828" y="-5324"/>
                        <a:pt x="459234" y="4445"/>
                      </a:cubicBezTo>
                    </a:path>
                  </a:pathLst>
                </a:custGeom>
                <a:noFill/>
                <a:ln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Forme libre 365">
                  <a:extLst>
                    <a:ext uri="{FF2B5EF4-FFF2-40B4-BE49-F238E27FC236}">
                      <a16:creationId xmlns:a16="http://schemas.microsoft.com/office/drawing/2014/main" id="{7961F6BA-C4C1-C05A-3B2A-22CAE3ECE687}"/>
                    </a:ext>
                  </a:extLst>
                </p:cNvPr>
                <p:cNvSpPr/>
                <p:nvPr/>
              </p:nvSpPr>
              <p:spPr>
                <a:xfrm>
                  <a:off x="8067472" y="3771089"/>
                  <a:ext cx="191311" cy="184826"/>
                </a:xfrm>
                <a:custGeom>
                  <a:avLst/>
                  <a:gdLst>
                    <a:gd name="connsiteX0" fmla="*/ 0 w 191311"/>
                    <a:gd name="connsiteY0" fmla="*/ 0 h 184826"/>
                    <a:gd name="connsiteX1" fmla="*/ 58366 w 191311"/>
                    <a:gd name="connsiteY1" fmla="*/ 139430 h 184826"/>
                    <a:gd name="connsiteX2" fmla="*/ 191311 w 191311"/>
                    <a:gd name="connsiteY2" fmla="*/ 184826 h 18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1311" h="184826">
                      <a:moveTo>
                        <a:pt x="0" y="0"/>
                      </a:moveTo>
                      <a:cubicBezTo>
                        <a:pt x="13240" y="54313"/>
                        <a:pt x="26481" y="108626"/>
                        <a:pt x="58366" y="139430"/>
                      </a:cubicBezTo>
                      <a:cubicBezTo>
                        <a:pt x="90251" y="170234"/>
                        <a:pt x="140781" y="177530"/>
                        <a:pt x="191311" y="184826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3" name="Groupe 355">
                <a:extLst>
                  <a:ext uri="{FF2B5EF4-FFF2-40B4-BE49-F238E27FC236}">
                    <a16:creationId xmlns:a16="http://schemas.microsoft.com/office/drawing/2014/main" id="{E29B4295-82B4-68F8-68F0-CAEF6D018750}"/>
                  </a:ext>
                </a:extLst>
              </p:cNvPr>
              <p:cNvGrpSpPr/>
              <p:nvPr/>
            </p:nvGrpSpPr>
            <p:grpSpPr>
              <a:xfrm>
                <a:off x="6546881" y="3031060"/>
                <a:ext cx="4385796" cy="2914649"/>
                <a:chOff x="5510965" y="1691009"/>
                <a:chExt cx="4385796" cy="2914649"/>
              </a:xfrm>
            </p:grpSpPr>
            <p:grpSp>
              <p:nvGrpSpPr>
                <p:cNvPr id="314" name="Graphique 2">
                  <a:extLst>
                    <a:ext uri="{FF2B5EF4-FFF2-40B4-BE49-F238E27FC236}">
                      <a16:creationId xmlns:a16="http://schemas.microsoft.com/office/drawing/2014/main" id="{AFD88D3E-20FC-A709-B497-417AE3E2E1B1}"/>
                    </a:ext>
                  </a:extLst>
                </p:cNvPr>
                <p:cNvGrpSpPr/>
                <p:nvPr/>
              </p:nvGrpSpPr>
              <p:grpSpPr>
                <a:xfrm>
                  <a:off x="7481849" y="1691009"/>
                  <a:ext cx="624675" cy="625360"/>
                  <a:chOff x="3801083" y="3462875"/>
                  <a:chExt cx="624675" cy="625360"/>
                </a:xfrm>
              </p:grpSpPr>
              <p:sp>
                <p:nvSpPr>
                  <p:cNvPr id="360" name="Forme libre 285">
                    <a:extLst>
                      <a:ext uri="{FF2B5EF4-FFF2-40B4-BE49-F238E27FC236}">
                        <a16:creationId xmlns:a16="http://schemas.microsoft.com/office/drawing/2014/main" id="{E381EBD6-4AD9-FD1D-646E-83389DED647A}"/>
                      </a:ext>
                    </a:extLst>
                  </p:cNvPr>
                  <p:cNvSpPr/>
                  <p:nvPr/>
                </p:nvSpPr>
                <p:spPr>
                  <a:xfrm>
                    <a:off x="3801083" y="3462875"/>
                    <a:ext cx="624675" cy="625360"/>
                  </a:xfrm>
                  <a:custGeom>
                    <a:avLst/>
                    <a:gdLst>
                      <a:gd name="connsiteX0" fmla="*/ 624675 w 624675"/>
                      <a:gd name="connsiteY0" fmla="*/ 312680 h 625360"/>
                      <a:gd name="connsiteX1" fmla="*/ 312337 w 624675"/>
                      <a:gd name="connsiteY1" fmla="*/ 625361 h 625360"/>
                      <a:gd name="connsiteX2" fmla="*/ 0 w 624675"/>
                      <a:gd name="connsiteY2" fmla="*/ 312680 h 625360"/>
                      <a:gd name="connsiteX3" fmla="*/ 312337 w 624675"/>
                      <a:gd name="connsiteY3" fmla="*/ 0 h 625360"/>
                      <a:gd name="connsiteX4" fmla="*/ 624675 w 624675"/>
                      <a:gd name="connsiteY4" fmla="*/ 312680 h 62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4675" h="625360">
                        <a:moveTo>
                          <a:pt x="624675" y="312680"/>
                        </a:moveTo>
                        <a:cubicBezTo>
                          <a:pt x="624675" y="485369"/>
                          <a:pt x="484837" y="625361"/>
                          <a:pt x="312337" y="625361"/>
                        </a:cubicBezTo>
                        <a:cubicBezTo>
                          <a:pt x="139838" y="625361"/>
                          <a:pt x="0" y="485369"/>
                          <a:pt x="0" y="312680"/>
                        </a:cubicBezTo>
                        <a:cubicBezTo>
                          <a:pt x="0" y="139992"/>
                          <a:pt x="139838" y="0"/>
                          <a:pt x="312337" y="0"/>
                        </a:cubicBezTo>
                        <a:cubicBezTo>
                          <a:pt x="484837" y="0"/>
                          <a:pt x="624675" y="139992"/>
                          <a:pt x="624675" y="312680"/>
                        </a:cubicBezTo>
                        <a:close/>
                      </a:path>
                    </a:pathLst>
                  </a:custGeom>
                  <a:solidFill>
                    <a:srgbClr val="FBE0EE"/>
                  </a:solidFill>
                  <a:ln w="10097" cap="flat">
                    <a:solidFill>
                      <a:srgbClr val="7A3B8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1" name="Forme libre 286">
                    <a:extLst>
                      <a:ext uri="{FF2B5EF4-FFF2-40B4-BE49-F238E27FC236}">
                        <a16:creationId xmlns:a16="http://schemas.microsoft.com/office/drawing/2014/main" id="{362891A7-777E-F302-D33F-89792F62E7B7}"/>
                      </a:ext>
                    </a:extLst>
                  </p:cNvPr>
                  <p:cNvSpPr/>
                  <p:nvPr/>
                </p:nvSpPr>
                <p:spPr>
                  <a:xfrm>
                    <a:off x="4130256" y="3489976"/>
                    <a:ext cx="65188" cy="65259"/>
                  </a:xfrm>
                  <a:custGeom>
                    <a:avLst/>
                    <a:gdLst>
                      <a:gd name="connsiteX0" fmla="*/ 65188 w 65188"/>
                      <a:gd name="connsiteY0" fmla="*/ 32630 h 65259"/>
                      <a:gd name="connsiteX1" fmla="*/ 32594 w 65188"/>
                      <a:gd name="connsiteY1" fmla="*/ 65260 h 65259"/>
                      <a:gd name="connsiteX2" fmla="*/ -1 w 65188"/>
                      <a:gd name="connsiteY2" fmla="*/ 32630 h 65259"/>
                      <a:gd name="connsiteX3" fmla="*/ 32594 w 65188"/>
                      <a:gd name="connsiteY3" fmla="*/ 0 h 65259"/>
                      <a:gd name="connsiteX4" fmla="*/ 65188 w 65188"/>
                      <a:gd name="connsiteY4" fmla="*/ 32630 h 65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88" h="65259">
                        <a:moveTo>
                          <a:pt x="65188" y="32630"/>
                        </a:moveTo>
                        <a:cubicBezTo>
                          <a:pt x="65188" y="50651"/>
                          <a:pt x="50595" y="65260"/>
                          <a:pt x="32594" y="65260"/>
                        </a:cubicBezTo>
                        <a:cubicBezTo>
                          <a:pt x="14593" y="65260"/>
                          <a:pt x="-1" y="50651"/>
                          <a:pt x="-1" y="32630"/>
                        </a:cubicBezTo>
                        <a:cubicBezTo>
                          <a:pt x="-1" y="14609"/>
                          <a:pt x="14592" y="0"/>
                          <a:pt x="32594" y="0"/>
                        </a:cubicBezTo>
                        <a:cubicBezTo>
                          <a:pt x="50595" y="0"/>
                          <a:pt x="65188" y="14609"/>
                          <a:pt x="65188" y="326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0097" cap="flat">
                    <a:solidFill>
                      <a:srgbClr val="7A3B8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orme libre 287">
                    <a:extLst>
                      <a:ext uri="{FF2B5EF4-FFF2-40B4-BE49-F238E27FC236}">
                        <a16:creationId xmlns:a16="http://schemas.microsoft.com/office/drawing/2014/main" id="{E450F7D4-54C1-C44A-014A-7CF0C85157E9}"/>
                      </a:ext>
                    </a:extLst>
                  </p:cNvPr>
                  <p:cNvSpPr/>
                  <p:nvPr/>
                </p:nvSpPr>
                <p:spPr>
                  <a:xfrm>
                    <a:off x="4209452" y="3585978"/>
                    <a:ext cx="51719" cy="51776"/>
                  </a:xfrm>
                  <a:custGeom>
                    <a:avLst/>
                    <a:gdLst>
                      <a:gd name="connsiteX0" fmla="*/ 51719 w 51719"/>
                      <a:gd name="connsiteY0" fmla="*/ 25888 h 51776"/>
                      <a:gd name="connsiteX1" fmla="*/ 25860 w 51719"/>
                      <a:gd name="connsiteY1" fmla="*/ 51776 h 51776"/>
                      <a:gd name="connsiteX2" fmla="*/ 0 w 51719"/>
                      <a:gd name="connsiteY2" fmla="*/ 25888 h 51776"/>
                      <a:gd name="connsiteX3" fmla="*/ 25860 w 51719"/>
                      <a:gd name="connsiteY3" fmla="*/ 0 h 51776"/>
                      <a:gd name="connsiteX4" fmla="*/ 51719 w 51719"/>
                      <a:gd name="connsiteY4" fmla="*/ 25888 h 5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719" h="51776">
                        <a:moveTo>
                          <a:pt x="51719" y="25888"/>
                        </a:moveTo>
                        <a:cubicBezTo>
                          <a:pt x="51719" y="40186"/>
                          <a:pt x="40142" y="51776"/>
                          <a:pt x="25860" y="51776"/>
                        </a:cubicBezTo>
                        <a:cubicBezTo>
                          <a:pt x="11577" y="51776"/>
                          <a:pt x="0" y="40186"/>
                          <a:pt x="0" y="25888"/>
                        </a:cubicBezTo>
                        <a:cubicBezTo>
                          <a:pt x="0" y="11590"/>
                          <a:pt x="11577" y="0"/>
                          <a:pt x="25860" y="0"/>
                        </a:cubicBezTo>
                        <a:cubicBezTo>
                          <a:pt x="40142" y="0"/>
                          <a:pt x="51719" y="11591"/>
                          <a:pt x="51719" y="258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0097" cap="flat">
                    <a:solidFill>
                      <a:srgbClr val="7A3B8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orme libre 288">
                    <a:extLst>
                      <a:ext uri="{FF2B5EF4-FFF2-40B4-BE49-F238E27FC236}">
                        <a16:creationId xmlns:a16="http://schemas.microsoft.com/office/drawing/2014/main" id="{37BBBD76-8660-8E8B-7C4C-15E68932A424}"/>
                      </a:ext>
                    </a:extLst>
                  </p:cNvPr>
                  <p:cNvSpPr/>
                  <p:nvPr/>
                </p:nvSpPr>
                <p:spPr>
                  <a:xfrm>
                    <a:off x="4285819" y="3603237"/>
                    <a:ext cx="65188" cy="65259"/>
                  </a:xfrm>
                  <a:custGeom>
                    <a:avLst/>
                    <a:gdLst>
                      <a:gd name="connsiteX0" fmla="*/ 65188 w 65188"/>
                      <a:gd name="connsiteY0" fmla="*/ 32630 h 65259"/>
                      <a:gd name="connsiteX1" fmla="*/ 32594 w 65188"/>
                      <a:gd name="connsiteY1" fmla="*/ 65260 h 65259"/>
                      <a:gd name="connsiteX2" fmla="*/ 0 w 65188"/>
                      <a:gd name="connsiteY2" fmla="*/ 32630 h 65259"/>
                      <a:gd name="connsiteX3" fmla="*/ 32594 w 65188"/>
                      <a:gd name="connsiteY3" fmla="*/ 0 h 65259"/>
                      <a:gd name="connsiteX4" fmla="*/ 65188 w 65188"/>
                      <a:gd name="connsiteY4" fmla="*/ 32630 h 65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88" h="65259">
                        <a:moveTo>
                          <a:pt x="65188" y="32630"/>
                        </a:moveTo>
                        <a:cubicBezTo>
                          <a:pt x="65188" y="50651"/>
                          <a:pt x="50595" y="65260"/>
                          <a:pt x="32594" y="65260"/>
                        </a:cubicBezTo>
                        <a:cubicBezTo>
                          <a:pt x="14593" y="65260"/>
                          <a:pt x="0" y="50651"/>
                          <a:pt x="0" y="32630"/>
                        </a:cubicBezTo>
                        <a:cubicBezTo>
                          <a:pt x="0" y="14609"/>
                          <a:pt x="14593" y="0"/>
                          <a:pt x="32594" y="0"/>
                        </a:cubicBezTo>
                        <a:cubicBezTo>
                          <a:pt x="50595" y="0"/>
                          <a:pt x="65188" y="14609"/>
                          <a:pt x="65188" y="326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0097" cap="flat">
                    <a:solidFill>
                      <a:srgbClr val="7A3B8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4" name="Forme libre 289">
                    <a:extLst>
                      <a:ext uri="{FF2B5EF4-FFF2-40B4-BE49-F238E27FC236}">
                        <a16:creationId xmlns:a16="http://schemas.microsoft.com/office/drawing/2014/main" id="{5B344BEE-B1A0-FB67-DF3E-0DC2069F1BF8}"/>
                      </a:ext>
                    </a:extLst>
                  </p:cNvPr>
                  <p:cNvSpPr/>
                  <p:nvPr/>
                </p:nvSpPr>
                <p:spPr>
                  <a:xfrm>
                    <a:off x="4296594" y="3714071"/>
                    <a:ext cx="51719" cy="51776"/>
                  </a:xfrm>
                  <a:custGeom>
                    <a:avLst/>
                    <a:gdLst>
                      <a:gd name="connsiteX0" fmla="*/ 51719 w 51719"/>
                      <a:gd name="connsiteY0" fmla="*/ 25888 h 51776"/>
                      <a:gd name="connsiteX1" fmla="*/ 25860 w 51719"/>
                      <a:gd name="connsiteY1" fmla="*/ 51776 h 51776"/>
                      <a:gd name="connsiteX2" fmla="*/ 0 w 51719"/>
                      <a:gd name="connsiteY2" fmla="*/ 25888 h 51776"/>
                      <a:gd name="connsiteX3" fmla="*/ 25860 w 51719"/>
                      <a:gd name="connsiteY3" fmla="*/ 0 h 51776"/>
                      <a:gd name="connsiteX4" fmla="*/ 51719 w 51719"/>
                      <a:gd name="connsiteY4" fmla="*/ 25888 h 51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719" h="51776">
                        <a:moveTo>
                          <a:pt x="51719" y="25888"/>
                        </a:moveTo>
                        <a:cubicBezTo>
                          <a:pt x="51719" y="40186"/>
                          <a:pt x="40142" y="51776"/>
                          <a:pt x="25860" y="51776"/>
                        </a:cubicBezTo>
                        <a:cubicBezTo>
                          <a:pt x="11577" y="51776"/>
                          <a:pt x="0" y="40186"/>
                          <a:pt x="0" y="25888"/>
                        </a:cubicBezTo>
                        <a:cubicBezTo>
                          <a:pt x="0" y="11590"/>
                          <a:pt x="11577" y="0"/>
                          <a:pt x="25860" y="0"/>
                        </a:cubicBezTo>
                        <a:cubicBezTo>
                          <a:pt x="40142" y="0"/>
                          <a:pt x="51719" y="11591"/>
                          <a:pt x="51719" y="2588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0097" cap="flat">
                    <a:solidFill>
                      <a:srgbClr val="7A3B8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5" name="Forme libre 290">
                    <a:extLst>
                      <a:ext uri="{FF2B5EF4-FFF2-40B4-BE49-F238E27FC236}">
                        <a16:creationId xmlns:a16="http://schemas.microsoft.com/office/drawing/2014/main" id="{864435E7-81E0-7770-0BCE-B98567D8080D}"/>
                      </a:ext>
                    </a:extLst>
                  </p:cNvPr>
                  <p:cNvSpPr/>
                  <p:nvPr/>
                </p:nvSpPr>
                <p:spPr>
                  <a:xfrm>
                    <a:off x="3854303" y="3543842"/>
                    <a:ext cx="444734" cy="499080"/>
                  </a:xfrm>
                  <a:custGeom>
                    <a:avLst/>
                    <a:gdLst>
                      <a:gd name="connsiteX0" fmla="*/ 52508 w 444734"/>
                      <a:gd name="connsiteY0" fmla="*/ 39440 h 499080"/>
                      <a:gd name="connsiteX1" fmla="*/ 9139 w 444734"/>
                      <a:gd name="connsiteY1" fmla="*/ 145959 h 499080"/>
                      <a:gd name="connsiteX2" fmla="*/ 4964 w 444734"/>
                      <a:gd name="connsiteY2" fmla="*/ 273512 h 499080"/>
                      <a:gd name="connsiteX3" fmla="*/ 76347 w 444734"/>
                      <a:gd name="connsiteY3" fmla="*/ 416436 h 499080"/>
                      <a:gd name="connsiteX4" fmla="*/ 164567 w 444734"/>
                      <a:gd name="connsiteY4" fmla="*/ 479539 h 499080"/>
                      <a:gd name="connsiteX5" fmla="*/ 287805 w 444734"/>
                      <a:gd name="connsiteY5" fmla="*/ 496393 h 499080"/>
                      <a:gd name="connsiteX6" fmla="*/ 420875 w 444734"/>
                      <a:gd name="connsiteY6" fmla="*/ 415088 h 499080"/>
                      <a:gd name="connsiteX7" fmla="*/ 444714 w 444734"/>
                      <a:gd name="connsiteY7" fmla="*/ 314097 h 499080"/>
                      <a:gd name="connsiteX8" fmla="*/ 416700 w 444734"/>
                      <a:gd name="connsiteY8" fmla="*/ 206095 h 499080"/>
                      <a:gd name="connsiteX9" fmla="*/ 310298 w 444734"/>
                      <a:gd name="connsiteY9" fmla="*/ 86902 h 499080"/>
                      <a:gd name="connsiteX10" fmla="*/ 185713 w 444734"/>
                      <a:gd name="connsiteY10" fmla="*/ 5597 h 499080"/>
                      <a:gd name="connsiteX11" fmla="*/ 93318 w 444734"/>
                      <a:gd name="connsiteY11" fmla="*/ 15440 h 499080"/>
                      <a:gd name="connsiteX12" fmla="*/ 62475 w 444734"/>
                      <a:gd name="connsiteY12" fmla="*/ 133150 h 499080"/>
                      <a:gd name="connsiteX13" fmla="*/ 54124 w 444734"/>
                      <a:gd name="connsiteY13" fmla="*/ 239669 h 499080"/>
                      <a:gd name="connsiteX14" fmla="*/ 98975 w 444734"/>
                      <a:gd name="connsiteY14" fmla="*/ 361694 h 499080"/>
                      <a:gd name="connsiteX15" fmla="*/ 190022 w 444734"/>
                      <a:gd name="connsiteY15" fmla="*/ 434639 h 499080"/>
                      <a:gd name="connsiteX16" fmla="*/ 282417 w 444734"/>
                      <a:gd name="connsiteY16" fmla="*/ 455673 h 499080"/>
                      <a:gd name="connsiteX17" fmla="*/ 349626 w 444734"/>
                      <a:gd name="connsiteY17" fmla="*/ 412256 h 499080"/>
                      <a:gd name="connsiteX18" fmla="*/ 362286 w 444734"/>
                      <a:gd name="connsiteY18" fmla="*/ 293063 h 499080"/>
                      <a:gd name="connsiteX19" fmla="*/ 337100 w 444734"/>
                      <a:gd name="connsiteY19" fmla="*/ 193555 h 499080"/>
                      <a:gd name="connsiteX20" fmla="*/ 244705 w 444734"/>
                      <a:gd name="connsiteY20" fmla="*/ 96879 h 499080"/>
                      <a:gd name="connsiteX21" fmla="*/ 159314 w 444734"/>
                      <a:gd name="connsiteY21" fmla="*/ 64654 h 499080"/>
                      <a:gd name="connsiteX22" fmla="*/ 122949 w 444734"/>
                      <a:gd name="connsiteY22" fmla="*/ 168341 h 499080"/>
                      <a:gd name="connsiteX23" fmla="*/ 125777 w 444734"/>
                      <a:gd name="connsiteY23" fmla="*/ 316929 h 499080"/>
                      <a:gd name="connsiteX24" fmla="*/ 180325 w 444734"/>
                      <a:gd name="connsiteY24" fmla="*/ 375851 h 499080"/>
                      <a:gd name="connsiteX25" fmla="*/ 292384 w 444734"/>
                      <a:gd name="connsiteY25" fmla="*/ 377200 h 499080"/>
                      <a:gd name="connsiteX26" fmla="*/ 305045 w 444734"/>
                      <a:gd name="connsiteY26" fmla="*/ 293063 h 499080"/>
                      <a:gd name="connsiteX27" fmla="*/ 257500 w 444734"/>
                      <a:gd name="connsiteY27" fmla="*/ 182364 h 499080"/>
                      <a:gd name="connsiteX28" fmla="*/ 193120 w 444734"/>
                      <a:gd name="connsiteY28" fmla="*/ 152970 h 499080"/>
                      <a:gd name="connsiteX29" fmla="*/ 177766 w 444734"/>
                      <a:gd name="connsiteY29" fmla="*/ 209061 h 499080"/>
                      <a:gd name="connsiteX30" fmla="*/ 179113 w 444734"/>
                      <a:gd name="connsiteY30" fmla="*/ 289018 h 499080"/>
                      <a:gd name="connsiteX31" fmla="*/ 223964 w 444734"/>
                      <a:gd name="connsiteY31" fmla="*/ 343626 h 499080"/>
                      <a:gd name="connsiteX32" fmla="*/ 247803 w 444734"/>
                      <a:gd name="connsiteY32" fmla="*/ 314232 h 499080"/>
                      <a:gd name="connsiteX33" fmla="*/ 244975 w 444734"/>
                      <a:gd name="connsiteY33" fmla="*/ 249781 h 499080"/>
                      <a:gd name="connsiteX34" fmla="*/ 221135 w 444734"/>
                      <a:gd name="connsiteY34" fmla="*/ 224567 h 499080"/>
                      <a:gd name="connsiteX35" fmla="*/ 221135 w 444734"/>
                      <a:gd name="connsiteY35" fmla="*/ 263804 h 499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444734" h="499080">
                        <a:moveTo>
                          <a:pt x="52508" y="39440"/>
                        </a:moveTo>
                        <a:cubicBezTo>
                          <a:pt x="38500" y="62227"/>
                          <a:pt x="19779" y="98363"/>
                          <a:pt x="9139" y="145959"/>
                        </a:cubicBezTo>
                        <a:cubicBezTo>
                          <a:pt x="3752" y="169825"/>
                          <a:pt x="-5946" y="215533"/>
                          <a:pt x="4964" y="273512"/>
                        </a:cubicBezTo>
                        <a:cubicBezTo>
                          <a:pt x="20048" y="353873"/>
                          <a:pt x="64899" y="404166"/>
                          <a:pt x="76347" y="416436"/>
                        </a:cubicBezTo>
                        <a:cubicBezTo>
                          <a:pt x="89412" y="430324"/>
                          <a:pt x="117427" y="459853"/>
                          <a:pt x="164567" y="479539"/>
                        </a:cubicBezTo>
                        <a:cubicBezTo>
                          <a:pt x="183558" y="487494"/>
                          <a:pt x="229351" y="505966"/>
                          <a:pt x="287805" y="496393"/>
                        </a:cubicBezTo>
                        <a:cubicBezTo>
                          <a:pt x="304102" y="493696"/>
                          <a:pt x="380469" y="481157"/>
                          <a:pt x="420875" y="415088"/>
                        </a:cubicBezTo>
                        <a:cubicBezTo>
                          <a:pt x="444984" y="375582"/>
                          <a:pt x="444849" y="335671"/>
                          <a:pt x="444714" y="314097"/>
                        </a:cubicBezTo>
                        <a:cubicBezTo>
                          <a:pt x="444445" y="262725"/>
                          <a:pt x="426262" y="225376"/>
                          <a:pt x="416700" y="206095"/>
                        </a:cubicBezTo>
                        <a:cubicBezTo>
                          <a:pt x="394342" y="161330"/>
                          <a:pt x="366327" y="136521"/>
                          <a:pt x="310298" y="86902"/>
                        </a:cubicBezTo>
                        <a:cubicBezTo>
                          <a:pt x="256019" y="38901"/>
                          <a:pt x="228139" y="14765"/>
                          <a:pt x="185713" y="5597"/>
                        </a:cubicBezTo>
                        <a:cubicBezTo>
                          <a:pt x="165240" y="1147"/>
                          <a:pt x="121871" y="-8156"/>
                          <a:pt x="93318" y="15440"/>
                        </a:cubicBezTo>
                        <a:cubicBezTo>
                          <a:pt x="84159" y="22990"/>
                          <a:pt x="74866" y="35125"/>
                          <a:pt x="62475" y="133150"/>
                        </a:cubicBezTo>
                        <a:cubicBezTo>
                          <a:pt x="55336" y="189645"/>
                          <a:pt x="51700" y="217960"/>
                          <a:pt x="54124" y="239669"/>
                        </a:cubicBezTo>
                        <a:cubicBezTo>
                          <a:pt x="56549" y="262725"/>
                          <a:pt x="62609" y="312479"/>
                          <a:pt x="98975" y="361694"/>
                        </a:cubicBezTo>
                        <a:cubicBezTo>
                          <a:pt x="131703" y="405919"/>
                          <a:pt x="171301" y="425605"/>
                          <a:pt x="190022" y="434639"/>
                        </a:cubicBezTo>
                        <a:cubicBezTo>
                          <a:pt x="220866" y="449471"/>
                          <a:pt x="247938" y="462550"/>
                          <a:pt x="282417" y="455673"/>
                        </a:cubicBezTo>
                        <a:cubicBezTo>
                          <a:pt x="287536" y="454594"/>
                          <a:pt x="325787" y="446370"/>
                          <a:pt x="349626" y="412256"/>
                        </a:cubicBezTo>
                        <a:cubicBezTo>
                          <a:pt x="371849" y="380301"/>
                          <a:pt x="367943" y="344974"/>
                          <a:pt x="362286" y="293063"/>
                        </a:cubicBezTo>
                        <a:cubicBezTo>
                          <a:pt x="358515" y="259355"/>
                          <a:pt x="355148" y="229152"/>
                          <a:pt x="337100" y="193555"/>
                        </a:cubicBezTo>
                        <a:cubicBezTo>
                          <a:pt x="310432" y="141240"/>
                          <a:pt x="271104" y="114273"/>
                          <a:pt x="244705" y="96879"/>
                        </a:cubicBezTo>
                        <a:cubicBezTo>
                          <a:pt x="208340" y="72744"/>
                          <a:pt x="181672" y="55081"/>
                          <a:pt x="159314" y="64654"/>
                        </a:cubicBezTo>
                        <a:cubicBezTo>
                          <a:pt x="137899" y="73823"/>
                          <a:pt x="132646" y="105509"/>
                          <a:pt x="122949" y="168341"/>
                        </a:cubicBezTo>
                        <a:cubicBezTo>
                          <a:pt x="111770" y="241017"/>
                          <a:pt x="106517" y="278097"/>
                          <a:pt x="125777" y="316929"/>
                        </a:cubicBezTo>
                        <a:cubicBezTo>
                          <a:pt x="130626" y="326772"/>
                          <a:pt x="146115" y="356974"/>
                          <a:pt x="180325" y="375851"/>
                        </a:cubicBezTo>
                        <a:cubicBezTo>
                          <a:pt x="211303" y="392840"/>
                          <a:pt x="265178" y="404571"/>
                          <a:pt x="292384" y="377200"/>
                        </a:cubicBezTo>
                        <a:cubicBezTo>
                          <a:pt x="311644" y="357784"/>
                          <a:pt x="308547" y="327581"/>
                          <a:pt x="305045" y="293063"/>
                        </a:cubicBezTo>
                        <a:cubicBezTo>
                          <a:pt x="302755" y="270950"/>
                          <a:pt x="296829" y="220253"/>
                          <a:pt x="257500" y="182364"/>
                        </a:cubicBezTo>
                        <a:cubicBezTo>
                          <a:pt x="253190" y="178184"/>
                          <a:pt x="214401" y="141375"/>
                          <a:pt x="193120" y="152970"/>
                        </a:cubicBezTo>
                        <a:cubicBezTo>
                          <a:pt x="183288" y="158229"/>
                          <a:pt x="181268" y="175218"/>
                          <a:pt x="177766" y="209061"/>
                        </a:cubicBezTo>
                        <a:cubicBezTo>
                          <a:pt x="173726" y="247219"/>
                          <a:pt x="171705" y="266231"/>
                          <a:pt x="179113" y="289018"/>
                        </a:cubicBezTo>
                        <a:cubicBezTo>
                          <a:pt x="186790" y="312344"/>
                          <a:pt x="205781" y="345918"/>
                          <a:pt x="223964" y="343626"/>
                        </a:cubicBezTo>
                        <a:cubicBezTo>
                          <a:pt x="236489" y="342143"/>
                          <a:pt x="243763" y="324075"/>
                          <a:pt x="247803" y="314232"/>
                        </a:cubicBezTo>
                        <a:cubicBezTo>
                          <a:pt x="248746" y="311805"/>
                          <a:pt x="260598" y="280928"/>
                          <a:pt x="244975" y="249781"/>
                        </a:cubicBezTo>
                        <a:cubicBezTo>
                          <a:pt x="238779" y="237377"/>
                          <a:pt x="226792" y="222275"/>
                          <a:pt x="221135" y="224567"/>
                        </a:cubicBezTo>
                        <a:cubicBezTo>
                          <a:pt x="213997" y="227399"/>
                          <a:pt x="219654" y="256793"/>
                          <a:pt x="221135" y="263804"/>
                        </a:cubicBezTo>
                      </a:path>
                    </a:pathLst>
                  </a:custGeom>
                  <a:solidFill>
                    <a:srgbClr val="FBE0EE"/>
                  </a:solidFill>
                  <a:ln w="10097" cap="flat">
                    <a:solidFill>
                      <a:srgbClr val="7A3B8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5" name="Forme libre 291">
                  <a:extLst>
                    <a:ext uri="{FF2B5EF4-FFF2-40B4-BE49-F238E27FC236}">
                      <a16:creationId xmlns:a16="http://schemas.microsoft.com/office/drawing/2014/main" id="{0E06DC55-CB21-E5D2-29AF-CA9E614B4767}"/>
                    </a:ext>
                  </a:extLst>
                </p:cNvPr>
                <p:cNvSpPr/>
                <p:nvPr/>
              </p:nvSpPr>
              <p:spPr>
                <a:xfrm>
                  <a:off x="7440087" y="4109178"/>
                  <a:ext cx="250890" cy="80872"/>
                </a:xfrm>
                <a:custGeom>
                  <a:avLst/>
                  <a:gdLst>
                    <a:gd name="connsiteX0" fmla="*/ 250795 w 250890"/>
                    <a:gd name="connsiteY0" fmla="*/ 36892 h 80872"/>
                    <a:gd name="connsiteX1" fmla="*/ 145066 w 250890"/>
                    <a:gd name="connsiteY1" fmla="*/ 79904 h 80872"/>
                    <a:gd name="connsiteX2" fmla="*/ 19943 w 250890"/>
                    <a:gd name="connsiteY2" fmla="*/ 43364 h 80872"/>
                    <a:gd name="connsiteX3" fmla="*/ 1356 w 250890"/>
                    <a:gd name="connsiteY3" fmla="*/ 1565 h 80872"/>
                    <a:gd name="connsiteX4" fmla="*/ 31526 w 250890"/>
                    <a:gd name="connsiteY4" fmla="*/ 9655 h 80872"/>
                    <a:gd name="connsiteX5" fmla="*/ 62100 w 250890"/>
                    <a:gd name="connsiteY5" fmla="*/ 35948 h 80872"/>
                    <a:gd name="connsiteX6" fmla="*/ 108971 w 250890"/>
                    <a:gd name="connsiteY6" fmla="*/ 50780 h 80872"/>
                    <a:gd name="connsiteX7" fmla="*/ 165673 w 250890"/>
                    <a:gd name="connsiteY7" fmla="*/ 45791 h 80872"/>
                    <a:gd name="connsiteX8" fmla="*/ 214565 w 250890"/>
                    <a:gd name="connsiteY8" fmla="*/ 29476 h 80872"/>
                    <a:gd name="connsiteX9" fmla="*/ 250795 w 250890"/>
                    <a:gd name="connsiteY9" fmla="*/ 36892 h 80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0890" h="80872">
                      <a:moveTo>
                        <a:pt x="250795" y="36892"/>
                      </a:moveTo>
                      <a:cubicBezTo>
                        <a:pt x="253489" y="50240"/>
                        <a:pt x="198537" y="75455"/>
                        <a:pt x="145066" y="79904"/>
                      </a:cubicBezTo>
                      <a:cubicBezTo>
                        <a:pt x="129847" y="81117"/>
                        <a:pt x="58463" y="87185"/>
                        <a:pt x="19943" y="43364"/>
                      </a:cubicBezTo>
                      <a:cubicBezTo>
                        <a:pt x="7552" y="29206"/>
                        <a:pt x="-4031" y="7228"/>
                        <a:pt x="1356" y="1565"/>
                      </a:cubicBezTo>
                      <a:cubicBezTo>
                        <a:pt x="7013" y="-4502"/>
                        <a:pt x="30448" y="8981"/>
                        <a:pt x="31526" y="9655"/>
                      </a:cubicBezTo>
                      <a:cubicBezTo>
                        <a:pt x="48631" y="19498"/>
                        <a:pt x="48766" y="27723"/>
                        <a:pt x="62100" y="35948"/>
                      </a:cubicBezTo>
                      <a:cubicBezTo>
                        <a:pt x="75568" y="44307"/>
                        <a:pt x="86882" y="50645"/>
                        <a:pt x="108971" y="50780"/>
                      </a:cubicBezTo>
                      <a:cubicBezTo>
                        <a:pt x="113819" y="50780"/>
                        <a:pt x="138467" y="52802"/>
                        <a:pt x="165673" y="45791"/>
                      </a:cubicBezTo>
                      <a:cubicBezTo>
                        <a:pt x="192880" y="38780"/>
                        <a:pt x="193284" y="39858"/>
                        <a:pt x="214565" y="29476"/>
                      </a:cubicBezTo>
                      <a:cubicBezTo>
                        <a:pt x="228168" y="22599"/>
                        <a:pt x="247697" y="21386"/>
                        <a:pt x="250795" y="36892"/>
                      </a:cubicBezTo>
                      <a:close/>
                    </a:path>
                  </a:pathLst>
                </a:custGeom>
                <a:solidFill>
                  <a:srgbClr val="BCE1E1"/>
                </a:solidFill>
                <a:ln w="100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16" name="Graphique 2">
                  <a:extLst>
                    <a:ext uri="{FF2B5EF4-FFF2-40B4-BE49-F238E27FC236}">
                      <a16:creationId xmlns:a16="http://schemas.microsoft.com/office/drawing/2014/main" id="{7120B823-635C-4648-B286-80F6032AD21E}"/>
                    </a:ext>
                  </a:extLst>
                </p:cNvPr>
                <p:cNvGrpSpPr/>
                <p:nvPr/>
              </p:nvGrpSpPr>
              <p:grpSpPr>
                <a:xfrm>
                  <a:off x="7137815" y="3504768"/>
                  <a:ext cx="532785" cy="454206"/>
                  <a:chOff x="3457049" y="5276634"/>
                  <a:chExt cx="532785" cy="454206"/>
                </a:xfrm>
              </p:grpSpPr>
              <p:sp>
                <p:nvSpPr>
                  <p:cNvPr id="353" name="Forme libre 309">
                    <a:extLst>
                      <a:ext uri="{FF2B5EF4-FFF2-40B4-BE49-F238E27FC236}">
                        <a16:creationId xmlns:a16="http://schemas.microsoft.com/office/drawing/2014/main" id="{E08E0D83-0E34-EDB3-F934-E0BC000A81B1}"/>
                      </a:ext>
                    </a:extLst>
                  </p:cNvPr>
                  <p:cNvSpPr/>
                  <p:nvPr/>
                </p:nvSpPr>
                <p:spPr>
                  <a:xfrm>
                    <a:off x="3457049" y="5276634"/>
                    <a:ext cx="532785" cy="454206"/>
                  </a:xfrm>
                  <a:custGeom>
                    <a:avLst/>
                    <a:gdLst>
                      <a:gd name="connsiteX0" fmla="*/ 9204 w 532785"/>
                      <a:gd name="connsiteY0" fmla="*/ 153068 h 454206"/>
                      <a:gd name="connsiteX1" fmla="*/ 17151 w 532785"/>
                      <a:gd name="connsiteY1" fmla="*/ 262418 h 454206"/>
                      <a:gd name="connsiteX2" fmla="*/ 97558 w 532785"/>
                      <a:gd name="connsiteY2" fmla="*/ 378240 h 454206"/>
                      <a:gd name="connsiteX3" fmla="*/ 218507 w 532785"/>
                      <a:gd name="connsiteY3" fmla="*/ 449972 h 454206"/>
                      <a:gd name="connsiteX4" fmla="*/ 383901 w 532785"/>
                      <a:gd name="connsiteY4" fmla="*/ 419365 h 454206"/>
                      <a:gd name="connsiteX5" fmla="*/ 488553 w 532785"/>
                      <a:gd name="connsiteY5" fmla="*/ 337925 h 454206"/>
                      <a:gd name="connsiteX6" fmla="*/ 532056 w 532785"/>
                      <a:gd name="connsiteY6" fmla="*/ 222103 h 454206"/>
                      <a:gd name="connsiteX7" fmla="*/ 515355 w 532785"/>
                      <a:gd name="connsiteY7" fmla="*/ 111943 h 454206"/>
                      <a:gd name="connsiteX8" fmla="*/ 487745 w 532785"/>
                      <a:gd name="connsiteY8" fmla="*/ 42773 h 454206"/>
                      <a:gd name="connsiteX9" fmla="*/ 458787 w 532785"/>
                      <a:gd name="connsiteY9" fmla="*/ 435 h 454206"/>
                      <a:gd name="connsiteX10" fmla="*/ 425654 w 532785"/>
                      <a:gd name="connsiteY10" fmla="*/ 24031 h 454206"/>
                      <a:gd name="connsiteX11" fmla="*/ 460268 w 532785"/>
                      <a:gd name="connsiteY11" fmla="*/ 81875 h 454206"/>
                      <a:gd name="connsiteX12" fmla="*/ 483704 w 532785"/>
                      <a:gd name="connsiteY12" fmla="*/ 142281 h 454206"/>
                      <a:gd name="connsiteX13" fmla="*/ 492593 w 532785"/>
                      <a:gd name="connsiteY13" fmla="*/ 220215 h 454206"/>
                      <a:gd name="connsiteX14" fmla="*/ 467676 w 532785"/>
                      <a:gd name="connsiteY14" fmla="*/ 288846 h 454206"/>
                      <a:gd name="connsiteX15" fmla="*/ 409626 w 532785"/>
                      <a:gd name="connsiteY15" fmla="*/ 350600 h 454206"/>
                      <a:gd name="connsiteX16" fmla="*/ 337165 w 532785"/>
                      <a:gd name="connsiteY16" fmla="*/ 392937 h 454206"/>
                      <a:gd name="connsiteX17" fmla="*/ 256488 w 532785"/>
                      <a:gd name="connsiteY17" fmla="*/ 408983 h 454206"/>
                      <a:gd name="connsiteX18" fmla="*/ 190627 w 532785"/>
                      <a:gd name="connsiteY18" fmla="*/ 397522 h 454206"/>
                      <a:gd name="connsiteX19" fmla="*/ 122206 w 532785"/>
                      <a:gd name="connsiteY19" fmla="*/ 344802 h 454206"/>
                      <a:gd name="connsiteX20" fmla="*/ 71968 w 532785"/>
                      <a:gd name="connsiteY20" fmla="*/ 272665 h 454206"/>
                      <a:gd name="connsiteX21" fmla="*/ 55267 w 532785"/>
                      <a:gd name="connsiteY21" fmla="*/ 201473 h 454206"/>
                      <a:gd name="connsiteX22" fmla="*/ 52169 w 532785"/>
                      <a:gd name="connsiteY22" fmla="*/ 161292 h 454206"/>
                      <a:gd name="connsiteX23" fmla="*/ 24962 w 532785"/>
                      <a:gd name="connsiteY23" fmla="*/ 143359 h 454206"/>
                      <a:gd name="connsiteX24" fmla="*/ 9204 w 532785"/>
                      <a:gd name="connsiteY24" fmla="*/ 153068 h 45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32785" h="454206">
                        <a:moveTo>
                          <a:pt x="9204" y="153068"/>
                        </a:moveTo>
                        <a:cubicBezTo>
                          <a:pt x="-14636" y="180573"/>
                          <a:pt x="15130" y="257429"/>
                          <a:pt x="17151" y="262418"/>
                        </a:cubicBezTo>
                        <a:cubicBezTo>
                          <a:pt x="39643" y="319183"/>
                          <a:pt x="75065" y="357341"/>
                          <a:pt x="97558" y="378240"/>
                        </a:cubicBezTo>
                        <a:cubicBezTo>
                          <a:pt x="127189" y="405612"/>
                          <a:pt x="162477" y="438242"/>
                          <a:pt x="218507" y="449972"/>
                        </a:cubicBezTo>
                        <a:cubicBezTo>
                          <a:pt x="289351" y="464939"/>
                          <a:pt x="347805" y="436758"/>
                          <a:pt x="383901" y="419365"/>
                        </a:cubicBezTo>
                        <a:cubicBezTo>
                          <a:pt x="413263" y="405207"/>
                          <a:pt x="454746" y="384578"/>
                          <a:pt x="488553" y="337925"/>
                        </a:cubicBezTo>
                        <a:cubicBezTo>
                          <a:pt x="501482" y="319992"/>
                          <a:pt x="527342" y="279003"/>
                          <a:pt x="532056" y="222103"/>
                        </a:cubicBezTo>
                        <a:cubicBezTo>
                          <a:pt x="535424" y="181652"/>
                          <a:pt x="526669" y="151450"/>
                          <a:pt x="515355" y="111943"/>
                        </a:cubicBezTo>
                        <a:cubicBezTo>
                          <a:pt x="510372" y="94819"/>
                          <a:pt x="520069" y="120977"/>
                          <a:pt x="487745" y="42773"/>
                        </a:cubicBezTo>
                        <a:cubicBezTo>
                          <a:pt x="480471" y="25245"/>
                          <a:pt x="469427" y="2862"/>
                          <a:pt x="458787" y="435"/>
                        </a:cubicBezTo>
                        <a:cubicBezTo>
                          <a:pt x="445857" y="-2531"/>
                          <a:pt x="427675" y="10143"/>
                          <a:pt x="425654" y="24031"/>
                        </a:cubicBezTo>
                        <a:cubicBezTo>
                          <a:pt x="423364" y="40481"/>
                          <a:pt x="441682" y="50998"/>
                          <a:pt x="460268" y="81875"/>
                        </a:cubicBezTo>
                        <a:cubicBezTo>
                          <a:pt x="466733" y="92662"/>
                          <a:pt x="474949" y="106145"/>
                          <a:pt x="483704" y="142281"/>
                        </a:cubicBezTo>
                        <a:cubicBezTo>
                          <a:pt x="493805" y="183675"/>
                          <a:pt x="493671" y="204709"/>
                          <a:pt x="492593" y="220215"/>
                        </a:cubicBezTo>
                        <a:cubicBezTo>
                          <a:pt x="490169" y="256216"/>
                          <a:pt x="474276" y="278733"/>
                          <a:pt x="467676" y="288846"/>
                        </a:cubicBezTo>
                        <a:cubicBezTo>
                          <a:pt x="452457" y="312307"/>
                          <a:pt x="440739" y="327678"/>
                          <a:pt x="409626" y="350600"/>
                        </a:cubicBezTo>
                        <a:cubicBezTo>
                          <a:pt x="379995" y="372443"/>
                          <a:pt x="363564" y="384578"/>
                          <a:pt x="337165" y="392937"/>
                        </a:cubicBezTo>
                        <a:cubicBezTo>
                          <a:pt x="315077" y="399949"/>
                          <a:pt x="295412" y="408174"/>
                          <a:pt x="256488" y="408983"/>
                        </a:cubicBezTo>
                        <a:cubicBezTo>
                          <a:pt x="222412" y="409792"/>
                          <a:pt x="205442" y="402376"/>
                          <a:pt x="190627" y="397522"/>
                        </a:cubicBezTo>
                        <a:cubicBezTo>
                          <a:pt x="170828" y="391050"/>
                          <a:pt x="154396" y="375544"/>
                          <a:pt x="122206" y="344802"/>
                        </a:cubicBezTo>
                        <a:cubicBezTo>
                          <a:pt x="87457" y="311498"/>
                          <a:pt x="78029" y="289924"/>
                          <a:pt x="71968" y="272665"/>
                        </a:cubicBezTo>
                        <a:cubicBezTo>
                          <a:pt x="59173" y="235856"/>
                          <a:pt x="55267" y="201473"/>
                          <a:pt x="55267" y="201473"/>
                        </a:cubicBezTo>
                        <a:cubicBezTo>
                          <a:pt x="56748" y="187720"/>
                          <a:pt x="59846" y="174506"/>
                          <a:pt x="52169" y="161292"/>
                        </a:cubicBezTo>
                        <a:cubicBezTo>
                          <a:pt x="47186" y="152663"/>
                          <a:pt x="36680" y="142281"/>
                          <a:pt x="24962" y="143359"/>
                        </a:cubicBezTo>
                        <a:cubicBezTo>
                          <a:pt x="16881" y="144168"/>
                          <a:pt x="11090" y="150910"/>
                          <a:pt x="9204" y="153068"/>
                        </a:cubicBezTo>
                        <a:close/>
                      </a:path>
                    </a:pathLst>
                  </a:custGeom>
                  <a:solidFill>
                    <a:srgbClr val="BCE1E1"/>
                  </a:solidFill>
                  <a:ln w="10097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orme libre 310">
                    <a:extLst>
                      <a:ext uri="{FF2B5EF4-FFF2-40B4-BE49-F238E27FC236}">
                        <a16:creationId xmlns:a16="http://schemas.microsoft.com/office/drawing/2014/main" id="{D52D93D2-6512-FABB-80B7-E931DD375463}"/>
                      </a:ext>
                    </a:extLst>
                  </p:cNvPr>
                  <p:cNvSpPr/>
                  <p:nvPr/>
                </p:nvSpPr>
                <p:spPr>
                  <a:xfrm>
                    <a:off x="3539348" y="5454451"/>
                    <a:ext cx="155221" cy="112289"/>
                  </a:xfrm>
                  <a:custGeom>
                    <a:avLst/>
                    <a:gdLst>
                      <a:gd name="connsiteX0" fmla="*/ 43677 w 155221"/>
                      <a:gd name="connsiteY0" fmla="*/ 103612 h 112289"/>
                      <a:gd name="connsiteX1" fmla="*/ 65362 w 155221"/>
                      <a:gd name="connsiteY1" fmla="*/ 19880 h 112289"/>
                      <a:gd name="connsiteX2" fmla="*/ 126644 w 155221"/>
                      <a:gd name="connsiteY2" fmla="*/ 75297 h 112289"/>
                      <a:gd name="connsiteX3" fmla="*/ 93781 w 155221"/>
                      <a:gd name="connsiteY3" fmla="*/ 112106 h 112289"/>
                      <a:gd name="connsiteX4" fmla="*/ 76271 w 155221"/>
                      <a:gd name="connsiteY4" fmla="*/ 35116 h 112289"/>
                      <a:gd name="connsiteX5" fmla="*/ 118159 w 155221"/>
                      <a:gd name="connsiteY5" fmla="*/ 59 h 112289"/>
                      <a:gd name="connsiteX6" fmla="*/ 154120 w 155221"/>
                      <a:gd name="connsiteY6" fmla="*/ 43071 h 112289"/>
                      <a:gd name="connsiteX7" fmla="*/ 174 w 155221"/>
                      <a:gd name="connsiteY7" fmla="*/ 33363 h 112289"/>
                      <a:gd name="connsiteX8" fmla="*/ 91626 w 155221"/>
                      <a:gd name="connsiteY8" fmla="*/ 93634 h 11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221" h="112289">
                        <a:moveTo>
                          <a:pt x="43677" y="103612"/>
                        </a:moveTo>
                        <a:cubicBezTo>
                          <a:pt x="28592" y="63027"/>
                          <a:pt x="44755" y="26487"/>
                          <a:pt x="65362" y="19880"/>
                        </a:cubicBezTo>
                        <a:cubicBezTo>
                          <a:pt x="89875" y="12059"/>
                          <a:pt x="130011" y="43341"/>
                          <a:pt x="126644" y="75297"/>
                        </a:cubicBezTo>
                        <a:cubicBezTo>
                          <a:pt x="124624" y="94713"/>
                          <a:pt x="106711" y="114399"/>
                          <a:pt x="93781" y="112106"/>
                        </a:cubicBezTo>
                        <a:cubicBezTo>
                          <a:pt x="76676" y="109005"/>
                          <a:pt x="63072" y="66667"/>
                          <a:pt x="76271" y="35116"/>
                        </a:cubicBezTo>
                        <a:cubicBezTo>
                          <a:pt x="82333" y="20689"/>
                          <a:pt x="97956" y="-1289"/>
                          <a:pt x="118159" y="59"/>
                        </a:cubicBezTo>
                        <a:cubicBezTo>
                          <a:pt x="140247" y="1542"/>
                          <a:pt x="160181" y="30801"/>
                          <a:pt x="154120" y="43071"/>
                        </a:cubicBezTo>
                        <a:cubicBezTo>
                          <a:pt x="141056" y="69364"/>
                          <a:pt x="5696" y="18531"/>
                          <a:pt x="174" y="33363"/>
                        </a:cubicBezTo>
                        <a:cubicBezTo>
                          <a:pt x="-2116" y="39431"/>
                          <a:pt x="17683" y="55476"/>
                          <a:pt x="91626" y="93634"/>
                        </a:cubicBezTo>
                      </a:path>
                    </a:pathLst>
                  </a:custGeom>
                  <a:solidFill>
                    <a:srgbClr val="FEFEFE"/>
                  </a:solidFill>
                  <a:ln w="6731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orme libre 311">
                    <a:extLst>
                      <a:ext uri="{FF2B5EF4-FFF2-40B4-BE49-F238E27FC236}">
                        <a16:creationId xmlns:a16="http://schemas.microsoft.com/office/drawing/2014/main" id="{EDDC2422-7870-4195-0615-20EE208723BF}"/>
                      </a:ext>
                    </a:extLst>
                  </p:cNvPr>
                  <p:cNvSpPr/>
                  <p:nvPr/>
                </p:nvSpPr>
                <p:spPr>
                  <a:xfrm>
                    <a:off x="3674612" y="5613480"/>
                    <a:ext cx="34479" cy="35730"/>
                  </a:xfrm>
                  <a:custGeom>
                    <a:avLst/>
                    <a:gdLst>
                      <a:gd name="connsiteX0" fmla="*/ 1077 w 34479"/>
                      <a:gd name="connsiteY0" fmla="*/ 30068 h 35730"/>
                      <a:gd name="connsiteX1" fmla="*/ 6330 w 34479"/>
                      <a:gd name="connsiteY1" fmla="*/ 18742 h 35730"/>
                      <a:gd name="connsiteX2" fmla="*/ 0 w 34479"/>
                      <a:gd name="connsiteY2" fmla="*/ 7955 h 35730"/>
                      <a:gd name="connsiteX3" fmla="*/ 12391 w 34479"/>
                      <a:gd name="connsiteY3" fmla="*/ 9438 h 35730"/>
                      <a:gd name="connsiteX4" fmla="*/ 20607 w 34479"/>
                      <a:gd name="connsiteY4" fmla="*/ 0 h 35730"/>
                      <a:gd name="connsiteX5" fmla="*/ 23031 w 34479"/>
                      <a:gd name="connsiteY5" fmla="*/ 12270 h 35730"/>
                      <a:gd name="connsiteX6" fmla="*/ 34480 w 34479"/>
                      <a:gd name="connsiteY6" fmla="*/ 17259 h 35730"/>
                      <a:gd name="connsiteX7" fmla="*/ 23570 w 34479"/>
                      <a:gd name="connsiteY7" fmla="*/ 23326 h 35730"/>
                      <a:gd name="connsiteX8" fmla="*/ 22492 w 34479"/>
                      <a:gd name="connsiteY8" fmla="*/ 35731 h 35730"/>
                      <a:gd name="connsiteX9" fmla="*/ 13334 w 34479"/>
                      <a:gd name="connsiteY9" fmla="*/ 27371 h 35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479" h="35730">
                        <a:moveTo>
                          <a:pt x="1077" y="30068"/>
                        </a:moveTo>
                        <a:lnTo>
                          <a:pt x="6330" y="18742"/>
                        </a:lnTo>
                        <a:lnTo>
                          <a:pt x="0" y="7955"/>
                        </a:lnTo>
                        <a:lnTo>
                          <a:pt x="12391" y="9438"/>
                        </a:lnTo>
                        <a:lnTo>
                          <a:pt x="20607" y="0"/>
                        </a:lnTo>
                        <a:lnTo>
                          <a:pt x="23031" y="12270"/>
                        </a:lnTo>
                        <a:lnTo>
                          <a:pt x="34480" y="17259"/>
                        </a:lnTo>
                        <a:lnTo>
                          <a:pt x="23570" y="23326"/>
                        </a:lnTo>
                        <a:lnTo>
                          <a:pt x="22492" y="35731"/>
                        </a:lnTo>
                        <a:lnTo>
                          <a:pt x="13334" y="27371"/>
                        </a:lnTo>
                        <a:close/>
                      </a:path>
                    </a:pathLst>
                  </a:custGeom>
                  <a:solidFill>
                    <a:srgbClr val="E6007E">
                      <a:alpha val="60000"/>
                    </a:srgbClr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orme libre 312">
                    <a:extLst>
                      <a:ext uri="{FF2B5EF4-FFF2-40B4-BE49-F238E27FC236}">
                        <a16:creationId xmlns:a16="http://schemas.microsoft.com/office/drawing/2014/main" id="{BAF3DF61-C08B-B34C-C646-8CE0D0B17619}"/>
                      </a:ext>
                    </a:extLst>
                  </p:cNvPr>
                  <p:cNvSpPr/>
                  <p:nvPr/>
                </p:nvSpPr>
                <p:spPr>
                  <a:xfrm>
                    <a:off x="3684310" y="5558872"/>
                    <a:ext cx="34479" cy="35596"/>
                  </a:xfrm>
                  <a:custGeom>
                    <a:avLst/>
                    <a:gdLst>
                      <a:gd name="connsiteX0" fmla="*/ 1077 w 34479"/>
                      <a:gd name="connsiteY0" fmla="*/ 29933 h 35596"/>
                      <a:gd name="connsiteX1" fmla="*/ 6330 w 34479"/>
                      <a:gd name="connsiteY1" fmla="*/ 18607 h 35596"/>
                      <a:gd name="connsiteX2" fmla="*/ 0 w 34479"/>
                      <a:gd name="connsiteY2" fmla="*/ 7821 h 35596"/>
                      <a:gd name="connsiteX3" fmla="*/ 12391 w 34479"/>
                      <a:gd name="connsiteY3" fmla="*/ 9304 h 35596"/>
                      <a:gd name="connsiteX4" fmla="*/ 20607 w 34479"/>
                      <a:gd name="connsiteY4" fmla="*/ 0 h 35596"/>
                      <a:gd name="connsiteX5" fmla="*/ 23031 w 34479"/>
                      <a:gd name="connsiteY5" fmla="*/ 12135 h 35596"/>
                      <a:gd name="connsiteX6" fmla="*/ 34480 w 34479"/>
                      <a:gd name="connsiteY6" fmla="*/ 17124 h 35596"/>
                      <a:gd name="connsiteX7" fmla="*/ 23570 w 34479"/>
                      <a:gd name="connsiteY7" fmla="*/ 23191 h 35596"/>
                      <a:gd name="connsiteX8" fmla="*/ 22492 w 34479"/>
                      <a:gd name="connsiteY8" fmla="*/ 35596 h 35596"/>
                      <a:gd name="connsiteX9" fmla="*/ 13334 w 34479"/>
                      <a:gd name="connsiteY9" fmla="*/ 27237 h 35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479" h="35596">
                        <a:moveTo>
                          <a:pt x="1077" y="29933"/>
                        </a:moveTo>
                        <a:lnTo>
                          <a:pt x="6330" y="18607"/>
                        </a:lnTo>
                        <a:lnTo>
                          <a:pt x="0" y="7821"/>
                        </a:lnTo>
                        <a:lnTo>
                          <a:pt x="12391" y="9304"/>
                        </a:lnTo>
                        <a:lnTo>
                          <a:pt x="20607" y="0"/>
                        </a:lnTo>
                        <a:lnTo>
                          <a:pt x="23031" y="12135"/>
                        </a:lnTo>
                        <a:lnTo>
                          <a:pt x="34480" y="17124"/>
                        </a:lnTo>
                        <a:lnTo>
                          <a:pt x="23570" y="23191"/>
                        </a:lnTo>
                        <a:lnTo>
                          <a:pt x="22492" y="35596"/>
                        </a:lnTo>
                        <a:lnTo>
                          <a:pt x="13334" y="27237"/>
                        </a:lnTo>
                        <a:close/>
                      </a:path>
                    </a:pathLst>
                  </a:custGeom>
                  <a:solidFill>
                    <a:srgbClr val="FCEA10">
                      <a:alpha val="60000"/>
                    </a:srgbClr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orme libre 313">
                    <a:extLst>
                      <a:ext uri="{FF2B5EF4-FFF2-40B4-BE49-F238E27FC236}">
                        <a16:creationId xmlns:a16="http://schemas.microsoft.com/office/drawing/2014/main" id="{89F66F70-B662-87E0-0A9C-8E6E5F1AF1E8}"/>
                      </a:ext>
                    </a:extLst>
                  </p:cNvPr>
                  <p:cNvSpPr/>
                  <p:nvPr/>
                </p:nvSpPr>
                <p:spPr>
                  <a:xfrm>
                    <a:off x="3726871" y="5586783"/>
                    <a:ext cx="34614" cy="35730"/>
                  </a:xfrm>
                  <a:custGeom>
                    <a:avLst/>
                    <a:gdLst>
                      <a:gd name="connsiteX0" fmla="*/ 1212 w 34614"/>
                      <a:gd name="connsiteY0" fmla="*/ 29933 h 35730"/>
                      <a:gd name="connsiteX1" fmla="*/ 6465 w 34614"/>
                      <a:gd name="connsiteY1" fmla="*/ 18607 h 35730"/>
                      <a:gd name="connsiteX2" fmla="*/ 0 w 34614"/>
                      <a:gd name="connsiteY2" fmla="*/ 7820 h 35730"/>
                      <a:gd name="connsiteX3" fmla="*/ 12391 w 34614"/>
                      <a:gd name="connsiteY3" fmla="*/ 9304 h 35730"/>
                      <a:gd name="connsiteX4" fmla="*/ 20607 w 34614"/>
                      <a:gd name="connsiteY4" fmla="*/ 0 h 35730"/>
                      <a:gd name="connsiteX5" fmla="*/ 23031 w 34614"/>
                      <a:gd name="connsiteY5" fmla="*/ 12270 h 35730"/>
                      <a:gd name="connsiteX6" fmla="*/ 34614 w 34614"/>
                      <a:gd name="connsiteY6" fmla="*/ 17124 h 35730"/>
                      <a:gd name="connsiteX7" fmla="*/ 23705 w 34614"/>
                      <a:gd name="connsiteY7" fmla="*/ 23326 h 35730"/>
                      <a:gd name="connsiteX8" fmla="*/ 22492 w 34614"/>
                      <a:gd name="connsiteY8" fmla="*/ 35731 h 35730"/>
                      <a:gd name="connsiteX9" fmla="*/ 13334 w 34614"/>
                      <a:gd name="connsiteY9" fmla="*/ 27236 h 35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614" h="35730">
                        <a:moveTo>
                          <a:pt x="1212" y="29933"/>
                        </a:moveTo>
                        <a:lnTo>
                          <a:pt x="6465" y="18607"/>
                        </a:lnTo>
                        <a:lnTo>
                          <a:pt x="0" y="7820"/>
                        </a:lnTo>
                        <a:lnTo>
                          <a:pt x="12391" y="9304"/>
                        </a:lnTo>
                        <a:lnTo>
                          <a:pt x="20607" y="0"/>
                        </a:lnTo>
                        <a:lnTo>
                          <a:pt x="23031" y="12270"/>
                        </a:lnTo>
                        <a:lnTo>
                          <a:pt x="34614" y="17124"/>
                        </a:lnTo>
                        <a:lnTo>
                          <a:pt x="23705" y="23326"/>
                        </a:lnTo>
                        <a:lnTo>
                          <a:pt x="22492" y="35731"/>
                        </a:lnTo>
                        <a:lnTo>
                          <a:pt x="13334" y="27236"/>
                        </a:lnTo>
                        <a:close/>
                      </a:path>
                    </a:pathLst>
                  </a:custGeom>
                  <a:solidFill>
                    <a:srgbClr val="951B81">
                      <a:alpha val="60000"/>
                    </a:srgbClr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orme libre 314">
                    <a:extLst>
                      <a:ext uri="{FF2B5EF4-FFF2-40B4-BE49-F238E27FC236}">
                        <a16:creationId xmlns:a16="http://schemas.microsoft.com/office/drawing/2014/main" id="{984E2D9E-4930-7DE2-EC33-EC1D4783DB16}"/>
                      </a:ext>
                    </a:extLst>
                  </p:cNvPr>
                  <p:cNvSpPr/>
                  <p:nvPr/>
                </p:nvSpPr>
                <p:spPr>
                  <a:xfrm>
                    <a:off x="3715557" y="5357160"/>
                    <a:ext cx="187483" cy="187689"/>
                  </a:xfrm>
                  <a:custGeom>
                    <a:avLst/>
                    <a:gdLst>
                      <a:gd name="connsiteX0" fmla="*/ 187483 w 187483"/>
                      <a:gd name="connsiteY0" fmla="*/ 93845 h 187689"/>
                      <a:gd name="connsiteX1" fmla="*/ 93742 w 187483"/>
                      <a:gd name="connsiteY1" fmla="*/ 187689 h 187689"/>
                      <a:gd name="connsiteX2" fmla="*/ 0 w 187483"/>
                      <a:gd name="connsiteY2" fmla="*/ 93845 h 187689"/>
                      <a:gd name="connsiteX3" fmla="*/ 93742 w 187483"/>
                      <a:gd name="connsiteY3" fmla="*/ 0 h 187689"/>
                      <a:gd name="connsiteX4" fmla="*/ 187483 w 187483"/>
                      <a:gd name="connsiteY4" fmla="*/ 93845 h 18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483" h="187689">
                        <a:moveTo>
                          <a:pt x="187483" y="93845"/>
                        </a:moveTo>
                        <a:cubicBezTo>
                          <a:pt x="187483" y="145673"/>
                          <a:pt x="145514" y="187689"/>
                          <a:pt x="93742" y="187689"/>
                        </a:cubicBezTo>
                        <a:cubicBezTo>
                          <a:pt x="41970" y="187689"/>
                          <a:pt x="0" y="145673"/>
                          <a:pt x="0" y="93845"/>
                        </a:cubicBezTo>
                        <a:cubicBezTo>
                          <a:pt x="0" y="42016"/>
                          <a:pt x="41970" y="0"/>
                          <a:pt x="93742" y="0"/>
                        </a:cubicBezTo>
                        <a:cubicBezTo>
                          <a:pt x="145514" y="0"/>
                          <a:pt x="187483" y="42016"/>
                          <a:pt x="187483" y="93845"/>
                        </a:cubicBezTo>
                        <a:close/>
                      </a:path>
                    </a:pathLst>
                  </a:custGeom>
                  <a:solidFill>
                    <a:srgbClr val="F8B680"/>
                  </a:solidFill>
                  <a:ln w="336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orme libre 315">
                    <a:extLst>
                      <a:ext uri="{FF2B5EF4-FFF2-40B4-BE49-F238E27FC236}">
                        <a16:creationId xmlns:a16="http://schemas.microsoft.com/office/drawing/2014/main" id="{AEF06D58-ECD2-27FF-25E3-84A9C209ABEA}"/>
                      </a:ext>
                    </a:extLst>
                  </p:cNvPr>
                  <p:cNvSpPr/>
                  <p:nvPr/>
                </p:nvSpPr>
                <p:spPr>
                  <a:xfrm>
                    <a:off x="3732203" y="5376768"/>
                    <a:ext cx="151443" cy="150963"/>
                  </a:xfrm>
                  <a:custGeom>
                    <a:avLst/>
                    <a:gdLst>
                      <a:gd name="connsiteX0" fmla="*/ 87466 w 151443"/>
                      <a:gd name="connsiteY0" fmla="*/ 99046 h 150963"/>
                      <a:gd name="connsiteX1" fmla="*/ 132586 w 151443"/>
                      <a:gd name="connsiteY1" fmla="*/ 128440 h 150963"/>
                      <a:gd name="connsiteX2" fmla="*/ 151442 w 151443"/>
                      <a:gd name="connsiteY2" fmla="*/ 77877 h 150963"/>
                      <a:gd name="connsiteX3" fmla="*/ 115212 w 151443"/>
                      <a:gd name="connsiteY3" fmla="*/ 69517 h 150963"/>
                      <a:gd name="connsiteX4" fmla="*/ 151038 w 151443"/>
                      <a:gd name="connsiteY4" fmla="*/ 61697 h 150963"/>
                      <a:gd name="connsiteX5" fmla="*/ 137301 w 151443"/>
                      <a:gd name="connsiteY5" fmla="*/ 25427 h 150963"/>
                      <a:gd name="connsiteX6" fmla="*/ 64435 w 151443"/>
                      <a:gd name="connsiteY6" fmla="*/ 617 h 150963"/>
                      <a:gd name="connsiteX7" fmla="*/ 89083 w 151443"/>
                      <a:gd name="connsiteY7" fmla="*/ 64124 h 150963"/>
                      <a:gd name="connsiteX8" fmla="*/ 48138 w 151443"/>
                      <a:gd name="connsiteY8" fmla="*/ 3853 h 150963"/>
                      <a:gd name="connsiteX9" fmla="*/ 28339 w 151443"/>
                      <a:gd name="connsiteY9" fmla="*/ 13831 h 150963"/>
                      <a:gd name="connsiteX10" fmla="*/ 7732 w 151443"/>
                      <a:gd name="connsiteY10" fmla="*/ 39854 h 150963"/>
                      <a:gd name="connsiteX11" fmla="*/ 58105 w 151443"/>
                      <a:gd name="connsiteY11" fmla="*/ 79900 h 150963"/>
                      <a:gd name="connsiteX12" fmla="*/ 1941 w 151443"/>
                      <a:gd name="connsiteY12" fmla="*/ 55495 h 150963"/>
                      <a:gd name="connsiteX13" fmla="*/ 16891 w 151443"/>
                      <a:gd name="connsiteY13" fmla="*/ 122777 h 150963"/>
                      <a:gd name="connsiteX14" fmla="*/ 70496 w 151443"/>
                      <a:gd name="connsiteY14" fmla="*/ 150957 h 150963"/>
                      <a:gd name="connsiteX15" fmla="*/ 43424 w 151443"/>
                      <a:gd name="connsiteY15" fmla="*/ 99451 h 150963"/>
                      <a:gd name="connsiteX16" fmla="*/ 89352 w 151443"/>
                      <a:gd name="connsiteY16" fmla="*/ 150553 h 150963"/>
                      <a:gd name="connsiteX17" fmla="*/ 119926 w 151443"/>
                      <a:gd name="connsiteY17" fmla="*/ 138553 h 150963"/>
                      <a:gd name="connsiteX18" fmla="*/ 87466 w 151443"/>
                      <a:gd name="connsiteY18" fmla="*/ 99046 h 150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1443" h="150963">
                        <a:moveTo>
                          <a:pt x="87466" y="99046"/>
                        </a:moveTo>
                        <a:cubicBezTo>
                          <a:pt x="34670" y="25831"/>
                          <a:pt x="129354" y="131811"/>
                          <a:pt x="132586" y="128440"/>
                        </a:cubicBezTo>
                        <a:cubicBezTo>
                          <a:pt x="142419" y="118058"/>
                          <a:pt x="150769" y="90147"/>
                          <a:pt x="151442" y="77877"/>
                        </a:cubicBezTo>
                        <a:cubicBezTo>
                          <a:pt x="151712" y="74102"/>
                          <a:pt x="115212" y="69517"/>
                          <a:pt x="115212" y="69517"/>
                        </a:cubicBezTo>
                        <a:cubicBezTo>
                          <a:pt x="76961" y="58461"/>
                          <a:pt x="151442" y="65877"/>
                          <a:pt x="151038" y="61697"/>
                        </a:cubicBezTo>
                        <a:cubicBezTo>
                          <a:pt x="148749" y="40528"/>
                          <a:pt x="137301" y="25427"/>
                          <a:pt x="137301" y="25427"/>
                        </a:cubicBezTo>
                        <a:cubicBezTo>
                          <a:pt x="137301" y="25427"/>
                          <a:pt x="114404" y="-4641"/>
                          <a:pt x="64435" y="617"/>
                        </a:cubicBezTo>
                        <a:cubicBezTo>
                          <a:pt x="60260" y="1022"/>
                          <a:pt x="89083" y="64124"/>
                          <a:pt x="89083" y="64124"/>
                        </a:cubicBezTo>
                        <a:cubicBezTo>
                          <a:pt x="93527" y="99316"/>
                          <a:pt x="51775" y="2775"/>
                          <a:pt x="48138" y="3853"/>
                        </a:cubicBezTo>
                        <a:cubicBezTo>
                          <a:pt x="37094" y="7359"/>
                          <a:pt x="28339" y="13831"/>
                          <a:pt x="28339" y="13831"/>
                        </a:cubicBezTo>
                        <a:cubicBezTo>
                          <a:pt x="28339" y="13831"/>
                          <a:pt x="16891" y="22325"/>
                          <a:pt x="7732" y="39854"/>
                        </a:cubicBezTo>
                        <a:cubicBezTo>
                          <a:pt x="5712" y="43764"/>
                          <a:pt x="58105" y="79900"/>
                          <a:pt x="58105" y="79900"/>
                        </a:cubicBezTo>
                        <a:cubicBezTo>
                          <a:pt x="74941" y="105923"/>
                          <a:pt x="2883" y="51450"/>
                          <a:pt x="1941" y="55495"/>
                        </a:cubicBezTo>
                        <a:cubicBezTo>
                          <a:pt x="-6814" y="93653"/>
                          <a:pt x="16891" y="122777"/>
                          <a:pt x="16891" y="122777"/>
                        </a:cubicBezTo>
                        <a:cubicBezTo>
                          <a:pt x="16891" y="122777"/>
                          <a:pt x="35747" y="145834"/>
                          <a:pt x="70496" y="150957"/>
                        </a:cubicBezTo>
                        <a:cubicBezTo>
                          <a:pt x="75210" y="151632"/>
                          <a:pt x="43424" y="99451"/>
                          <a:pt x="43424" y="99451"/>
                        </a:cubicBezTo>
                        <a:cubicBezTo>
                          <a:pt x="39922" y="71945"/>
                          <a:pt x="84773" y="151362"/>
                          <a:pt x="89352" y="150553"/>
                        </a:cubicBezTo>
                        <a:cubicBezTo>
                          <a:pt x="89352" y="150553"/>
                          <a:pt x="104706" y="147721"/>
                          <a:pt x="119926" y="138553"/>
                        </a:cubicBezTo>
                        <a:cubicBezTo>
                          <a:pt x="122754" y="136800"/>
                          <a:pt x="88140" y="99990"/>
                          <a:pt x="87466" y="99046"/>
                        </a:cubicBezTo>
                        <a:close/>
                      </a:path>
                    </a:pathLst>
                  </a:custGeom>
                  <a:solidFill>
                    <a:srgbClr val="F8BBAA"/>
                  </a:solidFill>
                  <a:ln w="336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7" name="Graphique 2">
                  <a:extLst>
                    <a:ext uri="{FF2B5EF4-FFF2-40B4-BE49-F238E27FC236}">
                      <a16:creationId xmlns:a16="http://schemas.microsoft.com/office/drawing/2014/main" id="{83AEEFF2-6367-5574-BAA7-62FD8F4425C3}"/>
                    </a:ext>
                  </a:extLst>
                </p:cNvPr>
                <p:cNvGrpSpPr/>
                <p:nvPr/>
              </p:nvGrpSpPr>
              <p:grpSpPr>
                <a:xfrm>
                  <a:off x="7490469" y="2725052"/>
                  <a:ext cx="574571" cy="575202"/>
                  <a:chOff x="3809703" y="4496918"/>
                  <a:chExt cx="574571" cy="575202"/>
                </a:xfrm>
              </p:grpSpPr>
              <p:grpSp>
                <p:nvGrpSpPr>
                  <p:cNvPr id="344" name="Graphique 2">
                    <a:extLst>
                      <a:ext uri="{FF2B5EF4-FFF2-40B4-BE49-F238E27FC236}">
                        <a16:creationId xmlns:a16="http://schemas.microsoft.com/office/drawing/2014/main" id="{9D980875-FAA1-3066-10CE-7CD38ED4D7B5}"/>
                      </a:ext>
                    </a:extLst>
                  </p:cNvPr>
                  <p:cNvGrpSpPr/>
                  <p:nvPr/>
                </p:nvGrpSpPr>
                <p:grpSpPr>
                  <a:xfrm>
                    <a:off x="3809703" y="4496918"/>
                    <a:ext cx="574571" cy="575202"/>
                    <a:chOff x="3809703" y="4496918"/>
                    <a:chExt cx="574571" cy="575202"/>
                  </a:xfrm>
                </p:grpSpPr>
                <p:sp>
                  <p:nvSpPr>
                    <p:cNvPr id="351" name="Forme libre 324">
                      <a:extLst>
                        <a:ext uri="{FF2B5EF4-FFF2-40B4-BE49-F238E27FC236}">
                          <a16:creationId xmlns:a16="http://schemas.microsoft.com/office/drawing/2014/main" id="{27B948F6-D496-EED4-56BE-81B4869DB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9703" y="4496918"/>
                      <a:ext cx="574571" cy="575202"/>
                    </a:xfrm>
                    <a:custGeom>
                      <a:avLst/>
                      <a:gdLst>
                        <a:gd name="connsiteX0" fmla="*/ 574572 w 574571"/>
                        <a:gd name="connsiteY0" fmla="*/ 287601 h 575202"/>
                        <a:gd name="connsiteX1" fmla="*/ 287286 w 574571"/>
                        <a:gd name="connsiteY1" fmla="*/ 575202 h 575202"/>
                        <a:gd name="connsiteX2" fmla="*/ 0 w 574571"/>
                        <a:gd name="connsiteY2" fmla="*/ 287601 h 575202"/>
                        <a:gd name="connsiteX3" fmla="*/ 287286 w 574571"/>
                        <a:gd name="connsiteY3" fmla="*/ 0 h 575202"/>
                        <a:gd name="connsiteX4" fmla="*/ 574572 w 574571"/>
                        <a:gd name="connsiteY4" fmla="*/ 287601 h 575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4571" h="575202">
                          <a:moveTo>
                            <a:pt x="574572" y="287601"/>
                          </a:moveTo>
                          <a:cubicBezTo>
                            <a:pt x="574572" y="446439"/>
                            <a:pt x="445949" y="575202"/>
                            <a:pt x="287286" y="575202"/>
                          </a:cubicBezTo>
                          <a:cubicBezTo>
                            <a:pt x="128622" y="575202"/>
                            <a:pt x="0" y="446439"/>
                            <a:pt x="0" y="287601"/>
                          </a:cubicBezTo>
                          <a:cubicBezTo>
                            <a:pt x="0" y="128763"/>
                            <a:pt x="128623" y="0"/>
                            <a:pt x="287286" y="0"/>
                          </a:cubicBezTo>
                          <a:cubicBezTo>
                            <a:pt x="445950" y="0"/>
                            <a:pt x="574572" y="128764"/>
                            <a:pt x="574572" y="287601"/>
                          </a:cubicBezTo>
                          <a:close/>
                        </a:path>
                      </a:pathLst>
                    </a:custGeom>
                    <a:solidFill>
                      <a:srgbClr val="BCE1E1"/>
                    </a:solidFill>
                    <a:ln w="1009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Forme libre 325">
                      <a:extLst>
                        <a:ext uri="{FF2B5EF4-FFF2-40B4-BE49-F238E27FC236}">
                          <a16:creationId xmlns:a16="http://schemas.microsoft.com/office/drawing/2014/main" id="{4047B36F-692C-925B-DF17-548A18A37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068" y="4533323"/>
                      <a:ext cx="501841" cy="502392"/>
                    </a:xfrm>
                    <a:custGeom>
                      <a:avLst/>
                      <a:gdLst>
                        <a:gd name="connsiteX0" fmla="*/ 501841 w 501841"/>
                        <a:gd name="connsiteY0" fmla="*/ 251196 h 502392"/>
                        <a:gd name="connsiteX1" fmla="*/ 250920 w 501841"/>
                        <a:gd name="connsiteY1" fmla="*/ 502392 h 502392"/>
                        <a:gd name="connsiteX2" fmla="*/ 0 w 501841"/>
                        <a:gd name="connsiteY2" fmla="*/ 251196 h 502392"/>
                        <a:gd name="connsiteX3" fmla="*/ 250920 w 501841"/>
                        <a:gd name="connsiteY3" fmla="*/ 0 h 502392"/>
                        <a:gd name="connsiteX4" fmla="*/ 501841 w 501841"/>
                        <a:gd name="connsiteY4" fmla="*/ 251196 h 502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1841" h="502392">
                          <a:moveTo>
                            <a:pt x="501841" y="251196"/>
                          </a:moveTo>
                          <a:cubicBezTo>
                            <a:pt x="501841" y="389928"/>
                            <a:pt x="389500" y="502392"/>
                            <a:pt x="250920" y="502392"/>
                          </a:cubicBezTo>
                          <a:cubicBezTo>
                            <a:pt x="112341" y="502392"/>
                            <a:pt x="0" y="389928"/>
                            <a:pt x="0" y="251196"/>
                          </a:cubicBezTo>
                          <a:cubicBezTo>
                            <a:pt x="0" y="112464"/>
                            <a:pt x="112341" y="0"/>
                            <a:pt x="250920" y="0"/>
                          </a:cubicBezTo>
                          <a:cubicBezTo>
                            <a:pt x="389500" y="0"/>
                            <a:pt x="501841" y="112464"/>
                            <a:pt x="501841" y="251196"/>
                          </a:cubicBezTo>
                          <a:close/>
                        </a:path>
                      </a:pathLst>
                    </a:custGeom>
                    <a:solidFill>
                      <a:srgbClr val="FEFEFE"/>
                    </a:solidFill>
                    <a:ln w="10097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45" name="Forme libre 318">
                    <a:extLst>
                      <a:ext uri="{FF2B5EF4-FFF2-40B4-BE49-F238E27FC236}">
                        <a16:creationId xmlns:a16="http://schemas.microsoft.com/office/drawing/2014/main" id="{3AE4C26C-7FFE-5B38-EA9C-E7F6CAC5250C}"/>
                      </a:ext>
                    </a:extLst>
                  </p:cNvPr>
                  <p:cNvSpPr/>
                  <p:nvPr/>
                </p:nvSpPr>
                <p:spPr>
                  <a:xfrm>
                    <a:off x="3938598" y="4660495"/>
                    <a:ext cx="134181" cy="125638"/>
                  </a:xfrm>
                  <a:custGeom>
                    <a:avLst/>
                    <a:gdLst>
                      <a:gd name="connsiteX0" fmla="*/ 0 w 134181"/>
                      <a:gd name="connsiteY0" fmla="*/ 82765 h 125638"/>
                      <a:gd name="connsiteX1" fmla="*/ 68690 w 134181"/>
                      <a:gd name="connsiteY1" fmla="*/ 30180 h 125638"/>
                      <a:gd name="connsiteX2" fmla="*/ 82832 w 134181"/>
                      <a:gd name="connsiteY2" fmla="*/ 111620 h 125638"/>
                      <a:gd name="connsiteX3" fmla="*/ 34345 w 134181"/>
                      <a:gd name="connsiteY3" fmla="*/ 120384 h 125638"/>
                      <a:gd name="connsiteX4" fmla="*/ 67882 w 134181"/>
                      <a:gd name="connsiteY4" fmla="*/ 48787 h 125638"/>
                      <a:gd name="connsiteX5" fmla="*/ 122430 w 134181"/>
                      <a:gd name="connsiteY5" fmla="*/ 47034 h 125638"/>
                      <a:gd name="connsiteX6" fmla="*/ 124315 w 134181"/>
                      <a:gd name="connsiteY6" fmla="*/ 102991 h 125638"/>
                      <a:gd name="connsiteX7" fmla="*/ 8889 w 134181"/>
                      <a:gd name="connsiteY7" fmla="*/ 382 h 125638"/>
                      <a:gd name="connsiteX8" fmla="*/ 43907 w 134181"/>
                      <a:gd name="connsiteY8" fmla="*/ 104204 h 125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4181" h="125638">
                        <a:moveTo>
                          <a:pt x="0" y="82765"/>
                        </a:moveTo>
                        <a:cubicBezTo>
                          <a:pt x="13065" y="41506"/>
                          <a:pt x="48218" y="22630"/>
                          <a:pt x="68690" y="30180"/>
                        </a:cubicBezTo>
                        <a:cubicBezTo>
                          <a:pt x="92799" y="39079"/>
                          <a:pt x="105190" y="88428"/>
                          <a:pt x="82832" y="111620"/>
                        </a:cubicBezTo>
                        <a:cubicBezTo>
                          <a:pt x="69363" y="125643"/>
                          <a:pt x="43099" y="130227"/>
                          <a:pt x="34345" y="120384"/>
                        </a:cubicBezTo>
                        <a:cubicBezTo>
                          <a:pt x="22762" y="107440"/>
                          <a:pt x="38116" y="65642"/>
                          <a:pt x="67882" y="48787"/>
                        </a:cubicBezTo>
                        <a:cubicBezTo>
                          <a:pt x="81485" y="41102"/>
                          <a:pt x="107345" y="33551"/>
                          <a:pt x="122430" y="47034"/>
                        </a:cubicBezTo>
                        <a:cubicBezTo>
                          <a:pt x="138996" y="61866"/>
                          <a:pt x="136572" y="97193"/>
                          <a:pt x="124315" y="102991"/>
                        </a:cubicBezTo>
                        <a:cubicBezTo>
                          <a:pt x="97782" y="115665"/>
                          <a:pt x="22492" y="-7708"/>
                          <a:pt x="8889" y="382"/>
                        </a:cubicBezTo>
                        <a:cubicBezTo>
                          <a:pt x="3367" y="3752"/>
                          <a:pt x="9024" y="28562"/>
                          <a:pt x="43907" y="104204"/>
                        </a:cubicBezTo>
                      </a:path>
                    </a:pathLst>
                  </a:custGeom>
                  <a:solidFill>
                    <a:srgbClr val="FEFEFE"/>
                  </a:solidFill>
                  <a:ln w="6731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orme libre 319">
                    <a:extLst>
                      <a:ext uri="{FF2B5EF4-FFF2-40B4-BE49-F238E27FC236}">
                        <a16:creationId xmlns:a16="http://schemas.microsoft.com/office/drawing/2014/main" id="{23CF3501-1904-51DF-4154-303479D774B4}"/>
                      </a:ext>
                    </a:extLst>
                  </p:cNvPr>
                  <p:cNvSpPr/>
                  <p:nvPr/>
                </p:nvSpPr>
                <p:spPr>
                  <a:xfrm>
                    <a:off x="3959070" y="4849644"/>
                    <a:ext cx="34075" cy="35731"/>
                  </a:xfrm>
                  <a:custGeom>
                    <a:avLst/>
                    <a:gdLst>
                      <a:gd name="connsiteX0" fmla="*/ 0 w 34075"/>
                      <a:gd name="connsiteY0" fmla="*/ 18068 h 35731"/>
                      <a:gd name="connsiteX1" fmla="*/ 11044 w 34075"/>
                      <a:gd name="connsiteY1" fmla="*/ 12405 h 35731"/>
                      <a:gd name="connsiteX2" fmla="*/ 12661 w 34075"/>
                      <a:gd name="connsiteY2" fmla="*/ 0 h 35731"/>
                      <a:gd name="connsiteX3" fmla="*/ 21550 w 34075"/>
                      <a:gd name="connsiteY3" fmla="*/ 8765 h 35731"/>
                      <a:gd name="connsiteX4" fmla="*/ 33806 w 34075"/>
                      <a:gd name="connsiteY4" fmla="*/ 6472 h 35731"/>
                      <a:gd name="connsiteX5" fmla="*/ 28149 w 34075"/>
                      <a:gd name="connsiteY5" fmla="*/ 17663 h 35731"/>
                      <a:gd name="connsiteX6" fmla="*/ 34076 w 34075"/>
                      <a:gd name="connsiteY6" fmla="*/ 28585 h 35731"/>
                      <a:gd name="connsiteX7" fmla="*/ 21819 w 34075"/>
                      <a:gd name="connsiteY7" fmla="*/ 26697 h 35731"/>
                      <a:gd name="connsiteX8" fmla="*/ 13199 w 34075"/>
                      <a:gd name="connsiteY8" fmla="*/ 35731 h 35731"/>
                      <a:gd name="connsiteX9" fmla="*/ 11314 w 34075"/>
                      <a:gd name="connsiteY9" fmla="*/ 23461 h 35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075" h="35731">
                        <a:moveTo>
                          <a:pt x="0" y="18068"/>
                        </a:moveTo>
                        <a:lnTo>
                          <a:pt x="11044" y="12405"/>
                        </a:lnTo>
                        <a:lnTo>
                          <a:pt x="12661" y="0"/>
                        </a:lnTo>
                        <a:lnTo>
                          <a:pt x="21550" y="8765"/>
                        </a:lnTo>
                        <a:lnTo>
                          <a:pt x="33806" y="6472"/>
                        </a:lnTo>
                        <a:lnTo>
                          <a:pt x="28149" y="17663"/>
                        </a:lnTo>
                        <a:lnTo>
                          <a:pt x="34076" y="28585"/>
                        </a:lnTo>
                        <a:lnTo>
                          <a:pt x="21819" y="26697"/>
                        </a:lnTo>
                        <a:lnTo>
                          <a:pt x="13199" y="35731"/>
                        </a:lnTo>
                        <a:lnTo>
                          <a:pt x="11314" y="23461"/>
                        </a:lnTo>
                        <a:close/>
                      </a:path>
                    </a:pathLst>
                  </a:custGeom>
                  <a:solidFill>
                    <a:srgbClr val="E6007E">
                      <a:alpha val="60000"/>
                    </a:srgbClr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orme libre 320">
                    <a:extLst>
                      <a:ext uri="{FF2B5EF4-FFF2-40B4-BE49-F238E27FC236}">
                        <a16:creationId xmlns:a16="http://schemas.microsoft.com/office/drawing/2014/main" id="{284681D5-6FED-3DE4-1073-189755790CC0}"/>
                      </a:ext>
                    </a:extLst>
                  </p:cNvPr>
                  <p:cNvSpPr/>
                  <p:nvPr/>
                </p:nvSpPr>
                <p:spPr>
                  <a:xfrm>
                    <a:off x="4000419" y="4812430"/>
                    <a:ext cx="34075" cy="35865"/>
                  </a:xfrm>
                  <a:custGeom>
                    <a:avLst/>
                    <a:gdLst>
                      <a:gd name="connsiteX0" fmla="*/ 0 w 34075"/>
                      <a:gd name="connsiteY0" fmla="*/ 18203 h 35865"/>
                      <a:gd name="connsiteX1" fmla="*/ 11044 w 34075"/>
                      <a:gd name="connsiteY1" fmla="*/ 12405 h 35865"/>
                      <a:gd name="connsiteX2" fmla="*/ 12661 w 34075"/>
                      <a:gd name="connsiteY2" fmla="*/ 0 h 35865"/>
                      <a:gd name="connsiteX3" fmla="*/ 21415 w 34075"/>
                      <a:gd name="connsiteY3" fmla="*/ 8899 h 35865"/>
                      <a:gd name="connsiteX4" fmla="*/ 33672 w 34075"/>
                      <a:gd name="connsiteY4" fmla="*/ 6607 h 35865"/>
                      <a:gd name="connsiteX5" fmla="*/ 28149 w 34075"/>
                      <a:gd name="connsiteY5" fmla="*/ 17663 h 35865"/>
                      <a:gd name="connsiteX6" fmla="*/ 34076 w 34075"/>
                      <a:gd name="connsiteY6" fmla="*/ 28585 h 35865"/>
                      <a:gd name="connsiteX7" fmla="*/ 21819 w 34075"/>
                      <a:gd name="connsiteY7" fmla="*/ 26697 h 35865"/>
                      <a:gd name="connsiteX8" fmla="*/ 13199 w 34075"/>
                      <a:gd name="connsiteY8" fmla="*/ 35866 h 35865"/>
                      <a:gd name="connsiteX9" fmla="*/ 11179 w 34075"/>
                      <a:gd name="connsiteY9" fmla="*/ 23461 h 35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075" h="35865">
                        <a:moveTo>
                          <a:pt x="0" y="18203"/>
                        </a:moveTo>
                        <a:lnTo>
                          <a:pt x="11044" y="12405"/>
                        </a:lnTo>
                        <a:lnTo>
                          <a:pt x="12661" y="0"/>
                        </a:lnTo>
                        <a:lnTo>
                          <a:pt x="21415" y="8899"/>
                        </a:lnTo>
                        <a:lnTo>
                          <a:pt x="33672" y="6607"/>
                        </a:lnTo>
                        <a:lnTo>
                          <a:pt x="28149" y="17663"/>
                        </a:lnTo>
                        <a:lnTo>
                          <a:pt x="34076" y="28585"/>
                        </a:lnTo>
                        <a:lnTo>
                          <a:pt x="21819" y="26697"/>
                        </a:lnTo>
                        <a:lnTo>
                          <a:pt x="13199" y="35866"/>
                        </a:lnTo>
                        <a:lnTo>
                          <a:pt x="11179" y="23461"/>
                        </a:lnTo>
                        <a:close/>
                      </a:path>
                    </a:pathLst>
                  </a:custGeom>
                  <a:solidFill>
                    <a:srgbClr val="FCEA10">
                      <a:alpha val="60000"/>
                    </a:srgbClr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orme libre 321">
                    <a:extLst>
                      <a:ext uri="{FF2B5EF4-FFF2-40B4-BE49-F238E27FC236}">
                        <a16:creationId xmlns:a16="http://schemas.microsoft.com/office/drawing/2014/main" id="{75E71A63-A56A-7C09-3236-93312FC6D37E}"/>
                      </a:ext>
                    </a:extLst>
                  </p:cNvPr>
                  <p:cNvSpPr/>
                  <p:nvPr/>
                </p:nvSpPr>
                <p:spPr>
                  <a:xfrm>
                    <a:off x="4016715" y="4860836"/>
                    <a:ext cx="34210" cy="35730"/>
                  </a:xfrm>
                  <a:custGeom>
                    <a:avLst/>
                    <a:gdLst>
                      <a:gd name="connsiteX0" fmla="*/ 0 w 34210"/>
                      <a:gd name="connsiteY0" fmla="*/ 18068 h 35730"/>
                      <a:gd name="connsiteX1" fmla="*/ 11179 w 34210"/>
                      <a:gd name="connsiteY1" fmla="*/ 12405 h 35730"/>
                      <a:gd name="connsiteX2" fmla="*/ 12661 w 34210"/>
                      <a:gd name="connsiteY2" fmla="*/ 0 h 35730"/>
                      <a:gd name="connsiteX3" fmla="*/ 21550 w 34210"/>
                      <a:gd name="connsiteY3" fmla="*/ 8764 h 35730"/>
                      <a:gd name="connsiteX4" fmla="*/ 33806 w 34210"/>
                      <a:gd name="connsiteY4" fmla="*/ 6472 h 35730"/>
                      <a:gd name="connsiteX5" fmla="*/ 28284 w 34210"/>
                      <a:gd name="connsiteY5" fmla="*/ 17528 h 35730"/>
                      <a:gd name="connsiteX6" fmla="*/ 34210 w 34210"/>
                      <a:gd name="connsiteY6" fmla="*/ 28585 h 35730"/>
                      <a:gd name="connsiteX7" fmla="*/ 21819 w 34210"/>
                      <a:gd name="connsiteY7" fmla="*/ 26697 h 35730"/>
                      <a:gd name="connsiteX8" fmla="*/ 13334 w 34210"/>
                      <a:gd name="connsiteY8" fmla="*/ 35731 h 35730"/>
                      <a:gd name="connsiteX9" fmla="*/ 11314 w 34210"/>
                      <a:gd name="connsiteY9" fmla="*/ 23326 h 35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4210" h="35730">
                        <a:moveTo>
                          <a:pt x="0" y="18068"/>
                        </a:moveTo>
                        <a:lnTo>
                          <a:pt x="11179" y="12405"/>
                        </a:lnTo>
                        <a:lnTo>
                          <a:pt x="12661" y="0"/>
                        </a:lnTo>
                        <a:lnTo>
                          <a:pt x="21550" y="8764"/>
                        </a:lnTo>
                        <a:lnTo>
                          <a:pt x="33806" y="6472"/>
                        </a:lnTo>
                        <a:lnTo>
                          <a:pt x="28284" y="17528"/>
                        </a:lnTo>
                        <a:lnTo>
                          <a:pt x="34210" y="28585"/>
                        </a:lnTo>
                        <a:lnTo>
                          <a:pt x="21819" y="26697"/>
                        </a:lnTo>
                        <a:lnTo>
                          <a:pt x="13334" y="35731"/>
                        </a:lnTo>
                        <a:lnTo>
                          <a:pt x="11314" y="23326"/>
                        </a:lnTo>
                        <a:close/>
                      </a:path>
                    </a:pathLst>
                  </a:custGeom>
                  <a:solidFill>
                    <a:srgbClr val="951B81">
                      <a:alpha val="60000"/>
                    </a:srgbClr>
                  </a:solidFill>
                  <a:ln w="134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orme libre 322">
                    <a:extLst>
                      <a:ext uri="{FF2B5EF4-FFF2-40B4-BE49-F238E27FC236}">
                        <a16:creationId xmlns:a16="http://schemas.microsoft.com/office/drawing/2014/main" id="{0300B097-C1E2-8BBC-888A-E525769F9E9A}"/>
                      </a:ext>
                    </a:extLst>
                  </p:cNvPr>
                  <p:cNvSpPr/>
                  <p:nvPr/>
                </p:nvSpPr>
                <p:spPr>
                  <a:xfrm>
                    <a:off x="4089042" y="4704428"/>
                    <a:ext cx="187483" cy="187689"/>
                  </a:xfrm>
                  <a:custGeom>
                    <a:avLst/>
                    <a:gdLst>
                      <a:gd name="connsiteX0" fmla="*/ 187483 w 187483"/>
                      <a:gd name="connsiteY0" fmla="*/ 93844 h 187689"/>
                      <a:gd name="connsiteX1" fmla="*/ 93742 w 187483"/>
                      <a:gd name="connsiteY1" fmla="*/ 187689 h 187689"/>
                      <a:gd name="connsiteX2" fmla="*/ 0 w 187483"/>
                      <a:gd name="connsiteY2" fmla="*/ 93844 h 187689"/>
                      <a:gd name="connsiteX3" fmla="*/ 93742 w 187483"/>
                      <a:gd name="connsiteY3" fmla="*/ 0 h 187689"/>
                      <a:gd name="connsiteX4" fmla="*/ 187483 w 187483"/>
                      <a:gd name="connsiteY4" fmla="*/ 93844 h 18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483" h="187689">
                        <a:moveTo>
                          <a:pt x="187483" y="93844"/>
                        </a:moveTo>
                        <a:cubicBezTo>
                          <a:pt x="187483" y="145673"/>
                          <a:pt x="145514" y="187689"/>
                          <a:pt x="93742" y="187689"/>
                        </a:cubicBezTo>
                        <a:cubicBezTo>
                          <a:pt x="41970" y="187689"/>
                          <a:pt x="0" y="145673"/>
                          <a:pt x="0" y="93844"/>
                        </a:cubicBezTo>
                        <a:cubicBezTo>
                          <a:pt x="0" y="42016"/>
                          <a:pt x="41970" y="0"/>
                          <a:pt x="93742" y="0"/>
                        </a:cubicBezTo>
                        <a:cubicBezTo>
                          <a:pt x="145514" y="0"/>
                          <a:pt x="187483" y="42016"/>
                          <a:pt x="187483" y="93844"/>
                        </a:cubicBezTo>
                        <a:close/>
                      </a:path>
                    </a:pathLst>
                  </a:custGeom>
                  <a:solidFill>
                    <a:srgbClr val="F8B680"/>
                  </a:solidFill>
                  <a:ln w="336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orme libre 323">
                    <a:extLst>
                      <a:ext uri="{FF2B5EF4-FFF2-40B4-BE49-F238E27FC236}">
                        <a16:creationId xmlns:a16="http://schemas.microsoft.com/office/drawing/2014/main" id="{78CE513F-D893-2460-1254-4678DED4D024}"/>
                      </a:ext>
                    </a:extLst>
                  </p:cNvPr>
                  <p:cNvSpPr/>
                  <p:nvPr/>
                </p:nvSpPr>
                <p:spPr>
                  <a:xfrm>
                    <a:off x="4105068" y="4720877"/>
                    <a:ext cx="155025" cy="154656"/>
                  </a:xfrm>
                  <a:custGeom>
                    <a:avLst/>
                    <a:gdLst>
                      <a:gd name="connsiteX0" fmla="*/ 70577 w 155025"/>
                      <a:gd name="connsiteY0" fmla="*/ 103419 h 154656"/>
                      <a:gd name="connsiteX1" fmla="*/ 88086 w 155025"/>
                      <a:gd name="connsiteY1" fmla="*/ 154386 h 154656"/>
                      <a:gd name="connsiteX2" fmla="*/ 134014 w 155025"/>
                      <a:gd name="connsiteY2" fmla="*/ 126206 h 154656"/>
                      <a:gd name="connsiteX3" fmla="*/ 110579 w 155025"/>
                      <a:gd name="connsiteY3" fmla="*/ 97351 h 154656"/>
                      <a:gd name="connsiteX4" fmla="*/ 143577 w 155025"/>
                      <a:gd name="connsiteY4" fmla="*/ 113262 h 154656"/>
                      <a:gd name="connsiteX5" fmla="*/ 155025 w 155025"/>
                      <a:gd name="connsiteY5" fmla="*/ 76182 h 154656"/>
                      <a:gd name="connsiteX6" fmla="*/ 112868 w 155025"/>
                      <a:gd name="connsiteY6" fmla="*/ 11732 h 154656"/>
                      <a:gd name="connsiteX7" fmla="*/ 93339 w 155025"/>
                      <a:gd name="connsiteY7" fmla="*/ 76991 h 154656"/>
                      <a:gd name="connsiteX8" fmla="*/ 98053 w 155025"/>
                      <a:gd name="connsiteY8" fmla="*/ 4316 h 154656"/>
                      <a:gd name="connsiteX9" fmla="*/ 76234 w 155025"/>
                      <a:gd name="connsiteY9" fmla="*/ 1 h 154656"/>
                      <a:gd name="connsiteX10" fmla="*/ 43909 w 155025"/>
                      <a:gd name="connsiteY10" fmla="*/ 7821 h 154656"/>
                      <a:gd name="connsiteX11" fmla="*/ 58859 w 155025"/>
                      <a:gd name="connsiteY11" fmla="*/ 70385 h 154656"/>
                      <a:gd name="connsiteX12" fmla="*/ 29632 w 155025"/>
                      <a:gd name="connsiteY12" fmla="*/ 16586 h 154656"/>
                      <a:gd name="connsiteX13" fmla="*/ 1 w 155025"/>
                      <a:gd name="connsiteY13" fmla="*/ 78879 h 154656"/>
                      <a:gd name="connsiteX14" fmla="*/ 24918 w 155025"/>
                      <a:gd name="connsiteY14" fmla="*/ 134026 h 154656"/>
                      <a:gd name="connsiteX15" fmla="*/ 35289 w 155025"/>
                      <a:gd name="connsiteY15" fmla="*/ 76722 h 154656"/>
                      <a:gd name="connsiteX16" fmla="*/ 40003 w 155025"/>
                      <a:gd name="connsiteY16" fmla="*/ 145352 h 154656"/>
                      <a:gd name="connsiteX17" fmla="*/ 71385 w 155025"/>
                      <a:gd name="connsiteY17" fmla="*/ 154656 h 154656"/>
                      <a:gd name="connsiteX18" fmla="*/ 70577 w 155025"/>
                      <a:gd name="connsiteY18" fmla="*/ 103419 h 154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5025" h="154656">
                        <a:moveTo>
                          <a:pt x="70577" y="103419"/>
                        </a:moveTo>
                        <a:cubicBezTo>
                          <a:pt x="73944" y="13215"/>
                          <a:pt x="83507" y="155060"/>
                          <a:pt x="88086" y="154386"/>
                        </a:cubicBezTo>
                        <a:cubicBezTo>
                          <a:pt x="102228" y="152229"/>
                          <a:pt x="125933" y="135375"/>
                          <a:pt x="134014" y="126206"/>
                        </a:cubicBezTo>
                        <a:cubicBezTo>
                          <a:pt x="136573" y="123374"/>
                          <a:pt x="110579" y="97351"/>
                          <a:pt x="110579" y="97351"/>
                        </a:cubicBezTo>
                        <a:cubicBezTo>
                          <a:pt x="87278" y="65126"/>
                          <a:pt x="141422" y="116768"/>
                          <a:pt x="143577" y="113262"/>
                        </a:cubicBezTo>
                        <a:cubicBezTo>
                          <a:pt x="154756" y="95194"/>
                          <a:pt x="155025" y="76182"/>
                          <a:pt x="155025" y="76182"/>
                        </a:cubicBezTo>
                        <a:cubicBezTo>
                          <a:pt x="155025" y="76182"/>
                          <a:pt x="155564" y="38294"/>
                          <a:pt x="112868" y="11732"/>
                        </a:cubicBezTo>
                        <a:cubicBezTo>
                          <a:pt x="109232" y="9440"/>
                          <a:pt x="93339" y="76991"/>
                          <a:pt x="93339" y="76991"/>
                        </a:cubicBezTo>
                        <a:cubicBezTo>
                          <a:pt x="75291" y="107464"/>
                          <a:pt x="101689" y="5664"/>
                          <a:pt x="98053" y="4316"/>
                        </a:cubicBezTo>
                        <a:cubicBezTo>
                          <a:pt x="87143" y="271"/>
                          <a:pt x="76234" y="1"/>
                          <a:pt x="76234" y="1"/>
                        </a:cubicBezTo>
                        <a:cubicBezTo>
                          <a:pt x="76234" y="1"/>
                          <a:pt x="61957" y="-268"/>
                          <a:pt x="43909" y="7821"/>
                        </a:cubicBezTo>
                        <a:cubicBezTo>
                          <a:pt x="39868" y="9709"/>
                          <a:pt x="58859" y="70385"/>
                          <a:pt x="58859" y="70385"/>
                        </a:cubicBezTo>
                        <a:cubicBezTo>
                          <a:pt x="56166" y="101262"/>
                          <a:pt x="32865" y="14024"/>
                          <a:pt x="29632" y="16586"/>
                        </a:cubicBezTo>
                        <a:cubicBezTo>
                          <a:pt x="-672" y="41260"/>
                          <a:pt x="1" y="78879"/>
                          <a:pt x="1" y="78879"/>
                        </a:cubicBezTo>
                        <a:cubicBezTo>
                          <a:pt x="1" y="78879"/>
                          <a:pt x="674" y="108677"/>
                          <a:pt x="24918" y="134026"/>
                        </a:cubicBezTo>
                        <a:cubicBezTo>
                          <a:pt x="28151" y="137397"/>
                          <a:pt x="35289" y="76722"/>
                          <a:pt x="35289" y="76722"/>
                        </a:cubicBezTo>
                        <a:cubicBezTo>
                          <a:pt x="49431" y="52856"/>
                          <a:pt x="35963" y="143195"/>
                          <a:pt x="40003" y="145352"/>
                        </a:cubicBezTo>
                        <a:cubicBezTo>
                          <a:pt x="40003" y="145352"/>
                          <a:pt x="53876" y="152633"/>
                          <a:pt x="71385" y="154656"/>
                        </a:cubicBezTo>
                        <a:cubicBezTo>
                          <a:pt x="75156" y="154925"/>
                          <a:pt x="70577" y="104633"/>
                          <a:pt x="70577" y="103419"/>
                        </a:cubicBezTo>
                        <a:close/>
                      </a:path>
                    </a:pathLst>
                  </a:custGeom>
                  <a:solidFill>
                    <a:srgbClr val="F8BBAA"/>
                  </a:solidFill>
                  <a:ln w="3366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8" name="Forme libre 329">
                  <a:extLst>
                    <a:ext uri="{FF2B5EF4-FFF2-40B4-BE49-F238E27FC236}">
                      <a16:creationId xmlns:a16="http://schemas.microsoft.com/office/drawing/2014/main" id="{5C02872D-5FC4-75FF-6F6B-C2E14CC03F3C}"/>
                    </a:ext>
                  </a:extLst>
                </p:cNvPr>
                <p:cNvSpPr/>
                <p:nvPr/>
              </p:nvSpPr>
              <p:spPr>
                <a:xfrm>
                  <a:off x="7088699" y="3329379"/>
                  <a:ext cx="1152241" cy="335467"/>
                </a:xfrm>
                <a:custGeom>
                  <a:avLst/>
                  <a:gdLst>
                    <a:gd name="connsiteX0" fmla="*/ 0 w 1152241"/>
                    <a:gd name="connsiteY0" fmla="*/ 0 h 335467"/>
                    <a:gd name="connsiteX1" fmla="*/ 1152241 w 1152241"/>
                    <a:gd name="connsiteY1" fmla="*/ 0 h 335467"/>
                    <a:gd name="connsiteX2" fmla="*/ 1152241 w 1152241"/>
                    <a:gd name="connsiteY2" fmla="*/ 335467 h 335467"/>
                    <a:gd name="connsiteX3" fmla="*/ 0 w 1152241"/>
                    <a:gd name="connsiteY3" fmla="*/ 335467 h 335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2241" h="335467">
                      <a:moveTo>
                        <a:pt x="0" y="0"/>
                      </a:moveTo>
                      <a:lnTo>
                        <a:pt x="1152241" y="0"/>
                      </a:lnTo>
                      <a:lnTo>
                        <a:pt x="1152241" y="335467"/>
                      </a:lnTo>
                      <a:lnTo>
                        <a:pt x="0" y="335467"/>
                      </a:lnTo>
                      <a:close/>
                    </a:path>
                  </a:pathLst>
                </a:custGeom>
                <a:noFill/>
                <a:ln w="13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ZoneTexte 330">
                  <a:extLst>
                    <a:ext uri="{FF2B5EF4-FFF2-40B4-BE49-F238E27FC236}">
                      <a16:creationId xmlns:a16="http://schemas.microsoft.com/office/drawing/2014/main" id="{580A65FF-0857-1AD2-27E0-DA058ADC4F54}"/>
                    </a:ext>
                  </a:extLst>
                </p:cNvPr>
                <p:cNvSpPr txBox="1"/>
                <p:nvPr/>
              </p:nvSpPr>
              <p:spPr>
                <a:xfrm>
                  <a:off x="5510965" y="2681422"/>
                  <a:ext cx="19672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1" spc="0" baseline="0" dirty="0">
                      <a:ln/>
                      <a:solidFill>
                        <a:srgbClr val="748B8B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autophagosome</a:t>
                  </a:r>
                </a:p>
              </p:txBody>
            </p:sp>
            <p:grpSp>
              <p:nvGrpSpPr>
                <p:cNvPr id="320" name="Graphique 2">
                  <a:extLst>
                    <a:ext uri="{FF2B5EF4-FFF2-40B4-BE49-F238E27FC236}">
                      <a16:creationId xmlns:a16="http://schemas.microsoft.com/office/drawing/2014/main" id="{401A1616-3EC2-DF9E-F55F-55EB3706EF26}"/>
                    </a:ext>
                  </a:extLst>
                </p:cNvPr>
                <p:cNvGrpSpPr/>
                <p:nvPr/>
              </p:nvGrpSpPr>
              <p:grpSpPr>
                <a:xfrm>
                  <a:off x="8143055" y="2157264"/>
                  <a:ext cx="628103" cy="736703"/>
                  <a:chOff x="4462289" y="3929130"/>
                  <a:chExt cx="628103" cy="736703"/>
                </a:xfrm>
              </p:grpSpPr>
              <p:grpSp>
                <p:nvGrpSpPr>
                  <p:cNvPr id="329" name="Graphique 2">
                    <a:extLst>
                      <a:ext uri="{FF2B5EF4-FFF2-40B4-BE49-F238E27FC236}">
                        <a16:creationId xmlns:a16="http://schemas.microsoft.com/office/drawing/2014/main" id="{47F1D7EE-DE7F-009A-0475-1B651CE3CF7C}"/>
                      </a:ext>
                    </a:extLst>
                  </p:cNvPr>
                  <p:cNvGrpSpPr/>
                  <p:nvPr/>
                </p:nvGrpSpPr>
                <p:grpSpPr>
                  <a:xfrm>
                    <a:off x="4462289" y="3929130"/>
                    <a:ext cx="628103" cy="736703"/>
                    <a:chOff x="4462289" y="3929130"/>
                    <a:chExt cx="628103" cy="736703"/>
                  </a:xfrm>
                </p:grpSpPr>
                <p:grpSp>
                  <p:nvGrpSpPr>
                    <p:cNvPr id="333" name="Graphique 2">
                      <a:extLst>
                        <a:ext uri="{FF2B5EF4-FFF2-40B4-BE49-F238E27FC236}">
                          <a16:creationId xmlns:a16="http://schemas.microsoft.com/office/drawing/2014/main" id="{2CE44D6B-BF50-E4BC-AB66-5E560CBD3F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62289" y="3929130"/>
                      <a:ext cx="628103" cy="736703"/>
                      <a:chOff x="4462289" y="3929130"/>
                      <a:chExt cx="628103" cy="736703"/>
                    </a:xfrm>
                  </p:grpSpPr>
                  <p:sp>
                    <p:nvSpPr>
                      <p:cNvPr id="340" name="Forme libre 343">
                        <a:extLst>
                          <a:ext uri="{FF2B5EF4-FFF2-40B4-BE49-F238E27FC236}">
                            <a16:creationId xmlns:a16="http://schemas.microsoft.com/office/drawing/2014/main" id="{03CE8F87-6B24-FF0E-5E00-012AB78F5F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62289" y="3929130"/>
                        <a:ext cx="628103" cy="736703"/>
                      </a:xfrm>
                      <a:custGeom>
                        <a:avLst/>
                        <a:gdLst>
                          <a:gd name="connsiteX0" fmla="*/ 559725 w 628103"/>
                          <a:gd name="connsiteY0" fmla="*/ 226388 h 736703"/>
                          <a:gd name="connsiteX1" fmla="*/ 280520 w 628103"/>
                          <a:gd name="connsiteY1" fmla="*/ 109756 h 736703"/>
                          <a:gd name="connsiteX2" fmla="*/ 257623 w 628103"/>
                          <a:gd name="connsiteY2" fmla="*/ 29125 h 736703"/>
                          <a:gd name="connsiteX3" fmla="*/ 222740 w 628103"/>
                          <a:gd name="connsiteY3" fmla="*/ 1 h 736703"/>
                          <a:gd name="connsiteX4" fmla="*/ 187452 w 628103"/>
                          <a:gd name="connsiteY4" fmla="*/ 28586 h 736703"/>
                          <a:gd name="connsiteX5" fmla="*/ 215871 w 628103"/>
                          <a:gd name="connsiteY5" fmla="*/ 123644 h 736703"/>
                          <a:gd name="connsiteX6" fmla="*/ 118358 w 628103"/>
                          <a:gd name="connsiteY6" fmla="*/ 176499 h 736703"/>
                          <a:gd name="connsiteX7" fmla="*/ 68389 w 628103"/>
                          <a:gd name="connsiteY7" fmla="*/ 618216 h 736703"/>
                          <a:gd name="connsiteX8" fmla="*/ 509622 w 628103"/>
                          <a:gd name="connsiteY8" fmla="*/ 668239 h 736703"/>
                          <a:gd name="connsiteX9" fmla="*/ 559725 w 628103"/>
                          <a:gd name="connsiteY9" fmla="*/ 226388 h 736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28103" h="736703">
                            <a:moveTo>
                              <a:pt x="559725" y="226388"/>
                            </a:moveTo>
                            <a:cubicBezTo>
                              <a:pt x="490227" y="139015"/>
                              <a:pt x="383690" y="98700"/>
                              <a:pt x="280520" y="109756"/>
                            </a:cubicBezTo>
                            <a:cubicBezTo>
                              <a:pt x="275671" y="76048"/>
                              <a:pt x="266109" y="48541"/>
                              <a:pt x="257623" y="29125"/>
                            </a:cubicBezTo>
                            <a:cubicBezTo>
                              <a:pt x="257758" y="13215"/>
                              <a:pt x="242000" y="136"/>
                              <a:pt x="222740" y="1"/>
                            </a:cubicBezTo>
                            <a:cubicBezTo>
                              <a:pt x="203480" y="-134"/>
                              <a:pt x="187587" y="12676"/>
                              <a:pt x="187452" y="28586"/>
                            </a:cubicBezTo>
                            <a:cubicBezTo>
                              <a:pt x="197688" y="49081"/>
                              <a:pt x="211291" y="81980"/>
                              <a:pt x="215871" y="123644"/>
                            </a:cubicBezTo>
                            <a:cubicBezTo>
                              <a:pt x="181391" y="134970"/>
                              <a:pt x="148393" y="152498"/>
                              <a:pt x="118358" y="176499"/>
                            </a:cubicBezTo>
                            <a:cubicBezTo>
                              <a:pt x="-17271" y="284636"/>
                              <a:pt x="-39629" y="482438"/>
                              <a:pt x="68389" y="618216"/>
                            </a:cubicBezTo>
                            <a:cubicBezTo>
                              <a:pt x="176408" y="753994"/>
                              <a:pt x="373993" y="776376"/>
                              <a:pt x="509622" y="668239"/>
                            </a:cubicBezTo>
                            <a:cubicBezTo>
                              <a:pt x="645385" y="559967"/>
                              <a:pt x="667743" y="362166"/>
                              <a:pt x="559725" y="226388"/>
                            </a:cubicBezTo>
                            <a:close/>
                          </a:path>
                        </a:pathLst>
                      </a:custGeom>
                      <a:solidFill>
                        <a:srgbClr val="FBE0EE"/>
                      </a:solidFill>
                      <a:ln w="10097" cap="flat">
                        <a:solidFill>
                          <a:srgbClr val="7A3B8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41" name="Graphique 2">
                        <a:extLst>
                          <a:ext uri="{FF2B5EF4-FFF2-40B4-BE49-F238E27FC236}">
                            <a16:creationId xmlns:a16="http://schemas.microsoft.com/office/drawing/2014/main" id="{57CBE616-43C0-423C-C957-CA597028DA6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502125" y="4076910"/>
                        <a:ext cx="548442" cy="549044"/>
                        <a:chOff x="4502125" y="4076910"/>
                        <a:chExt cx="548442" cy="549044"/>
                      </a:xfrm>
                    </p:grpSpPr>
                    <p:sp>
                      <p:nvSpPr>
                        <p:cNvPr id="342" name="Forme libre 345">
                          <a:extLst>
                            <a:ext uri="{FF2B5EF4-FFF2-40B4-BE49-F238E27FC236}">
                              <a16:creationId xmlns:a16="http://schemas.microsoft.com/office/drawing/2014/main" id="{CAD2A88F-364B-8A6C-E672-35CB121E76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2125" y="4076910"/>
                          <a:ext cx="548442" cy="549044"/>
                        </a:xfrm>
                        <a:custGeom>
                          <a:avLst/>
                          <a:gdLst>
                            <a:gd name="connsiteX0" fmla="*/ 548443 w 548442"/>
                            <a:gd name="connsiteY0" fmla="*/ 274522 h 549044"/>
                            <a:gd name="connsiteX1" fmla="*/ 274222 w 548442"/>
                            <a:gd name="connsiteY1" fmla="*/ 549045 h 549044"/>
                            <a:gd name="connsiteX2" fmla="*/ 1 w 548442"/>
                            <a:gd name="connsiteY2" fmla="*/ 274522 h 549044"/>
                            <a:gd name="connsiteX3" fmla="*/ 274222 w 548442"/>
                            <a:gd name="connsiteY3" fmla="*/ 0 h 549044"/>
                            <a:gd name="connsiteX4" fmla="*/ 548443 w 548442"/>
                            <a:gd name="connsiteY4" fmla="*/ 274522 h 5490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8442" h="549044">
                              <a:moveTo>
                                <a:pt x="548443" y="274522"/>
                              </a:moveTo>
                              <a:cubicBezTo>
                                <a:pt x="548443" y="426137"/>
                                <a:pt x="425670" y="549045"/>
                                <a:pt x="274222" y="549045"/>
                              </a:cubicBezTo>
                              <a:cubicBezTo>
                                <a:pt x="122774" y="549045"/>
                                <a:pt x="1" y="426137"/>
                                <a:pt x="1" y="274522"/>
                              </a:cubicBezTo>
                              <a:cubicBezTo>
                                <a:pt x="1" y="122908"/>
                                <a:pt x="122774" y="0"/>
                                <a:pt x="274222" y="0"/>
                              </a:cubicBezTo>
                              <a:cubicBezTo>
                                <a:pt x="425670" y="0"/>
                                <a:pt x="548443" y="122908"/>
                                <a:pt x="548443" y="27452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EFEFE"/>
                        </a:solidFill>
                        <a:ln w="1346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43" name="Forme libre 346">
                          <a:extLst>
                            <a:ext uri="{FF2B5EF4-FFF2-40B4-BE49-F238E27FC236}">
                              <a16:creationId xmlns:a16="http://schemas.microsoft.com/office/drawing/2014/main" id="{5B991861-7C88-5388-6E82-D1B3E81453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2125" y="4076910"/>
                          <a:ext cx="548442" cy="549044"/>
                        </a:xfrm>
                        <a:custGeom>
                          <a:avLst/>
                          <a:gdLst>
                            <a:gd name="connsiteX0" fmla="*/ 548443 w 548442"/>
                            <a:gd name="connsiteY0" fmla="*/ 274522 h 549044"/>
                            <a:gd name="connsiteX1" fmla="*/ 274222 w 548442"/>
                            <a:gd name="connsiteY1" fmla="*/ 549045 h 549044"/>
                            <a:gd name="connsiteX2" fmla="*/ 1 w 548442"/>
                            <a:gd name="connsiteY2" fmla="*/ 274522 h 549044"/>
                            <a:gd name="connsiteX3" fmla="*/ 274222 w 548442"/>
                            <a:gd name="connsiteY3" fmla="*/ 0 h 549044"/>
                            <a:gd name="connsiteX4" fmla="*/ 548443 w 548442"/>
                            <a:gd name="connsiteY4" fmla="*/ 274522 h 5490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48442" h="549044">
                              <a:moveTo>
                                <a:pt x="548443" y="274522"/>
                              </a:moveTo>
                              <a:cubicBezTo>
                                <a:pt x="548443" y="426137"/>
                                <a:pt x="425670" y="549045"/>
                                <a:pt x="274222" y="549045"/>
                              </a:cubicBezTo>
                              <a:cubicBezTo>
                                <a:pt x="122774" y="549045"/>
                                <a:pt x="1" y="426137"/>
                                <a:pt x="1" y="274522"/>
                              </a:cubicBezTo>
                              <a:cubicBezTo>
                                <a:pt x="1" y="122908"/>
                                <a:pt x="122774" y="0"/>
                                <a:pt x="274222" y="0"/>
                              </a:cubicBezTo>
                              <a:cubicBezTo>
                                <a:pt x="425670" y="0"/>
                                <a:pt x="548443" y="122908"/>
                                <a:pt x="548443" y="274522"/>
                              </a:cubicBezTo>
                              <a:close/>
                            </a:path>
                          </a:pathLst>
                        </a:custGeom>
                        <a:noFill/>
                        <a:ln w="10097" cap="rnd">
                          <a:solidFill>
                            <a:srgbClr val="000000"/>
                          </a:solidFill>
                          <a:custDash>
                            <a:ds d="456833" sp="228420"/>
                          </a:custDash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 dirty="0"/>
                        </a:p>
                      </p:txBody>
                    </p:sp>
                  </p:grpSp>
                </p:grpSp>
                <p:sp>
                  <p:nvSpPr>
                    <p:cNvPr id="334" name="Forme libre 337">
                      <a:extLst>
                        <a:ext uri="{FF2B5EF4-FFF2-40B4-BE49-F238E27FC236}">
                          <a16:creationId xmlns:a16="http://schemas.microsoft.com/office/drawing/2014/main" id="{10F0986D-8823-A9F2-1AE6-01E228936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4306" y="4310254"/>
                      <a:ext cx="169815" cy="122938"/>
                    </a:xfrm>
                    <a:custGeom>
                      <a:avLst/>
                      <a:gdLst>
                        <a:gd name="connsiteX0" fmla="*/ 48665 w 169815"/>
                        <a:gd name="connsiteY0" fmla="*/ 113989 h 122938"/>
                        <a:gd name="connsiteX1" fmla="*/ 71562 w 169815"/>
                        <a:gd name="connsiteY1" fmla="*/ 22167 h 122938"/>
                        <a:gd name="connsiteX2" fmla="*/ 139175 w 169815"/>
                        <a:gd name="connsiteY2" fmla="*/ 82168 h 122938"/>
                        <a:gd name="connsiteX3" fmla="*/ 103618 w 169815"/>
                        <a:gd name="connsiteY3" fmla="*/ 122753 h 122938"/>
                        <a:gd name="connsiteX4" fmla="*/ 83549 w 169815"/>
                        <a:gd name="connsiteY4" fmla="*/ 38751 h 122938"/>
                        <a:gd name="connsiteX5" fmla="*/ 128939 w 169815"/>
                        <a:gd name="connsiteY5" fmla="*/ 54 h 122938"/>
                        <a:gd name="connsiteX6" fmla="*/ 168671 w 169815"/>
                        <a:gd name="connsiteY6" fmla="*/ 46706 h 122938"/>
                        <a:gd name="connsiteX7" fmla="*/ 179 w 169815"/>
                        <a:gd name="connsiteY7" fmla="*/ 37673 h 122938"/>
                        <a:gd name="connsiteX8" fmla="*/ 100789 w 169815"/>
                        <a:gd name="connsiteY8" fmla="*/ 102528 h 122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9815" h="122938">
                          <a:moveTo>
                            <a:pt x="48665" y="113989"/>
                          </a:moveTo>
                          <a:cubicBezTo>
                            <a:pt x="31695" y="69763"/>
                            <a:pt x="48935" y="29717"/>
                            <a:pt x="71562" y="22167"/>
                          </a:cubicBezTo>
                          <a:cubicBezTo>
                            <a:pt x="98230" y="13402"/>
                            <a:pt x="142407" y="47111"/>
                            <a:pt x="139175" y="82168"/>
                          </a:cubicBezTo>
                          <a:cubicBezTo>
                            <a:pt x="137154" y="103337"/>
                            <a:pt x="117894" y="125180"/>
                            <a:pt x="103618" y="122753"/>
                          </a:cubicBezTo>
                          <a:cubicBezTo>
                            <a:pt x="84896" y="119652"/>
                            <a:pt x="69542" y="73404"/>
                            <a:pt x="83549" y="38751"/>
                          </a:cubicBezTo>
                          <a:cubicBezTo>
                            <a:pt x="90014" y="22976"/>
                            <a:pt x="106985" y="-1295"/>
                            <a:pt x="128939" y="54"/>
                          </a:cubicBezTo>
                          <a:cubicBezTo>
                            <a:pt x="153182" y="1402"/>
                            <a:pt x="175136" y="33223"/>
                            <a:pt x="168671" y="46706"/>
                          </a:cubicBezTo>
                          <a:cubicBezTo>
                            <a:pt x="154664" y="75561"/>
                            <a:pt x="6239" y="21492"/>
                            <a:pt x="179" y="37673"/>
                          </a:cubicBezTo>
                          <a:cubicBezTo>
                            <a:pt x="-2246" y="44279"/>
                            <a:pt x="19439" y="61673"/>
                            <a:pt x="100789" y="102528"/>
                          </a:cubicBezTo>
                        </a:path>
                      </a:pathLst>
                    </a:custGeom>
                    <a:noFill/>
                    <a:ln w="6731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orme libre 338">
                      <a:extLst>
                        <a:ext uri="{FF2B5EF4-FFF2-40B4-BE49-F238E27FC236}">
                          <a16:creationId xmlns:a16="http://schemas.microsoft.com/office/drawing/2014/main" id="{0A6A63D1-AE3B-B588-777B-BE31364B3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3717" y="4483704"/>
                      <a:ext cx="37711" cy="38966"/>
                    </a:xfrm>
                    <a:custGeom>
                      <a:avLst/>
                      <a:gdLst>
                        <a:gd name="connsiteX0" fmla="*/ 1481 w 37711"/>
                        <a:gd name="connsiteY0" fmla="*/ 32900 h 38966"/>
                        <a:gd name="connsiteX1" fmla="*/ 7004 w 37711"/>
                        <a:gd name="connsiteY1" fmla="*/ 20495 h 38966"/>
                        <a:gd name="connsiteX2" fmla="*/ 0 w 37711"/>
                        <a:gd name="connsiteY2" fmla="*/ 8764 h 38966"/>
                        <a:gd name="connsiteX3" fmla="*/ 13469 w 37711"/>
                        <a:gd name="connsiteY3" fmla="*/ 10248 h 38966"/>
                        <a:gd name="connsiteX4" fmla="*/ 22358 w 37711"/>
                        <a:gd name="connsiteY4" fmla="*/ 0 h 38966"/>
                        <a:gd name="connsiteX5" fmla="*/ 25186 w 37711"/>
                        <a:gd name="connsiteY5" fmla="*/ 13348 h 38966"/>
                        <a:gd name="connsiteX6" fmla="*/ 37712 w 37711"/>
                        <a:gd name="connsiteY6" fmla="*/ 18607 h 38966"/>
                        <a:gd name="connsiteX7" fmla="*/ 25994 w 37711"/>
                        <a:gd name="connsiteY7" fmla="*/ 25349 h 38966"/>
                        <a:gd name="connsiteX8" fmla="*/ 24782 w 37711"/>
                        <a:gd name="connsiteY8" fmla="*/ 38967 h 38966"/>
                        <a:gd name="connsiteX9" fmla="*/ 14681 w 37711"/>
                        <a:gd name="connsiteY9" fmla="*/ 29798 h 389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7711" h="38966">
                          <a:moveTo>
                            <a:pt x="1481" y="32900"/>
                          </a:moveTo>
                          <a:lnTo>
                            <a:pt x="7004" y="20495"/>
                          </a:lnTo>
                          <a:lnTo>
                            <a:pt x="0" y="8764"/>
                          </a:lnTo>
                          <a:lnTo>
                            <a:pt x="13469" y="10248"/>
                          </a:lnTo>
                          <a:lnTo>
                            <a:pt x="22358" y="0"/>
                          </a:lnTo>
                          <a:lnTo>
                            <a:pt x="25186" y="13348"/>
                          </a:lnTo>
                          <a:lnTo>
                            <a:pt x="37712" y="18607"/>
                          </a:lnTo>
                          <a:lnTo>
                            <a:pt x="25994" y="25349"/>
                          </a:lnTo>
                          <a:lnTo>
                            <a:pt x="24782" y="38967"/>
                          </a:lnTo>
                          <a:lnTo>
                            <a:pt x="14681" y="29798"/>
                          </a:lnTo>
                          <a:close/>
                        </a:path>
                      </a:pathLst>
                    </a:custGeom>
                    <a:solidFill>
                      <a:srgbClr val="E6007E">
                        <a:alpha val="60000"/>
                      </a:srgbClr>
                    </a:solidFill>
                    <a:ln w="134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6" name="Forme libre 339">
                      <a:extLst>
                        <a:ext uri="{FF2B5EF4-FFF2-40B4-BE49-F238E27FC236}">
                          <a16:creationId xmlns:a16="http://schemas.microsoft.com/office/drawing/2014/main" id="{0BEBC96F-5222-B783-AB9C-AD58133275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3684" y="4423703"/>
                      <a:ext cx="37846" cy="39101"/>
                    </a:xfrm>
                    <a:custGeom>
                      <a:avLst/>
                      <a:gdLst>
                        <a:gd name="connsiteX0" fmla="*/ 1482 w 37846"/>
                        <a:gd name="connsiteY0" fmla="*/ 33034 h 39101"/>
                        <a:gd name="connsiteX1" fmla="*/ 7138 w 37846"/>
                        <a:gd name="connsiteY1" fmla="*/ 20630 h 39101"/>
                        <a:gd name="connsiteX2" fmla="*/ 0 w 37846"/>
                        <a:gd name="connsiteY2" fmla="*/ 8899 h 39101"/>
                        <a:gd name="connsiteX3" fmla="*/ 13603 w 37846"/>
                        <a:gd name="connsiteY3" fmla="*/ 10382 h 39101"/>
                        <a:gd name="connsiteX4" fmla="*/ 22493 w 37846"/>
                        <a:gd name="connsiteY4" fmla="*/ 0 h 39101"/>
                        <a:gd name="connsiteX5" fmla="*/ 25321 w 37846"/>
                        <a:gd name="connsiteY5" fmla="*/ 13348 h 39101"/>
                        <a:gd name="connsiteX6" fmla="*/ 37847 w 37846"/>
                        <a:gd name="connsiteY6" fmla="*/ 18607 h 39101"/>
                        <a:gd name="connsiteX7" fmla="*/ 25995 w 37846"/>
                        <a:gd name="connsiteY7" fmla="*/ 25484 h 39101"/>
                        <a:gd name="connsiteX8" fmla="*/ 24917 w 37846"/>
                        <a:gd name="connsiteY8" fmla="*/ 39102 h 39101"/>
                        <a:gd name="connsiteX9" fmla="*/ 14816 w 37846"/>
                        <a:gd name="connsiteY9" fmla="*/ 29933 h 39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7846" h="39101">
                          <a:moveTo>
                            <a:pt x="1482" y="33034"/>
                          </a:moveTo>
                          <a:lnTo>
                            <a:pt x="7138" y="20630"/>
                          </a:lnTo>
                          <a:lnTo>
                            <a:pt x="0" y="8899"/>
                          </a:lnTo>
                          <a:lnTo>
                            <a:pt x="13603" y="10382"/>
                          </a:lnTo>
                          <a:lnTo>
                            <a:pt x="22493" y="0"/>
                          </a:lnTo>
                          <a:lnTo>
                            <a:pt x="25321" y="13348"/>
                          </a:lnTo>
                          <a:lnTo>
                            <a:pt x="37847" y="18607"/>
                          </a:lnTo>
                          <a:lnTo>
                            <a:pt x="25995" y="25484"/>
                          </a:lnTo>
                          <a:lnTo>
                            <a:pt x="24917" y="39102"/>
                          </a:lnTo>
                          <a:lnTo>
                            <a:pt x="14816" y="29933"/>
                          </a:lnTo>
                          <a:close/>
                        </a:path>
                      </a:pathLst>
                    </a:custGeom>
                    <a:solidFill>
                      <a:srgbClr val="FCEA10">
                        <a:alpha val="60000"/>
                      </a:srgbClr>
                    </a:solidFill>
                    <a:ln w="134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orme libre 340">
                      <a:extLst>
                        <a:ext uri="{FF2B5EF4-FFF2-40B4-BE49-F238E27FC236}">
                          <a16:creationId xmlns:a16="http://schemas.microsoft.com/office/drawing/2014/main" id="{78A6D3E5-2DAE-6F1D-C7A2-3A4F42F3C6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0555" y="4453771"/>
                      <a:ext cx="37846" cy="39101"/>
                    </a:xfrm>
                    <a:custGeom>
                      <a:avLst/>
                      <a:gdLst>
                        <a:gd name="connsiteX0" fmla="*/ 1481 w 37846"/>
                        <a:gd name="connsiteY0" fmla="*/ 33035 h 39101"/>
                        <a:gd name="connsiteX1" fmla="*/ 7138 w 37846"/>
                        <a:gd name="connsiteY1" fmla="*/ 20630 h 39101"/>
                        <a:gd name="connsiteX2" fmla="*/ 0 w 37846"/>
                        <a:gd name="connsiteY2" fmla="*/ 8899 h 39101"/>
                        <a:gd name="connsiteX3" fmla="*/ 13603 w 37846"/>
                        <a:gd name="connsiteY3" fmla="*/ 10382 h 39101"/>
                        <a:gd name="connsiteX4" fmla="*/ 22493 w 37846"/>
                        <a:gd name="connsiteY4" fmla="*/ 0 h 39101"/>
                        <a:gd name="connsiteX5" fmla="*/ 25321 w 37846"/>
                        <a:gd name="connsiteY5" fmla="*/ 13483 h 39101"/>
                        <a:gd name="connsiteX6" fmla="*/ 37847 w 37846"/>
                        <a:gd name="connsiteY6" fmla="*/ 18742 h 39101"/>
                        <a:gd name="connsiteX7" fmla="*/ 25994 w 37846"/>
                        <a:gd name="connsiteY7" fmla="*/ 25483 h 39101"/>
                        <a:gd name="connsiteX8" fmla="*/ 24917 w 37846"/>
                        <a:gd name="connsiteY8" fmla="*/ 39102 h 39101"/>
                        <a:gd name="connsiteX9" fmla="*/ 14816 w 37846"/>
                        <a:gd name="connsiteY9" fmla="*/ 29933 h 39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7846" h="39101">
                          <a:moveTo>
                            <a:pt x="1481" y="33035"/>
                          </a:moveTo>
                          <a:lnTo>
                            <a:pt x="7138" y="20630"/>
                          </a:lnTo>
                          <a:lnTo>
                            <a:pt x="0" y="8899"/>
                          </a:lnTo>
                          <a:lnTo>
                            <a:pt x="13603" y="10382"/>
                          </a:lnTo>
                          <a:lnTo>
                            <a:pt x="22493" y="0"/>
                          </a:lnTo>
                          <a:lnTo>
                            <a:pt x="25321" y="13483"/>
                          </a:lnTo>
                          <a:lnTo>
                            <a:pt x="37847" y="18742"/>
                          </a:lnTo>
                          <a:lnTo>
                            <a:pt x="25994" y="25483"/>
                          </a:lnTo>
                          <a:lnTo>
                            <a:pt x="24917" y="39102"/>
                          </a:lnTo>
                          <a:lnTo>
                            <a:pt x="14816" y="29933"/>
                          </a:lnTo>
                          <a:close/>
                        </a:path>
                      </a:pathLst>
                    </a:custGeom>
                    <a:solidFill>
                      <a:srgbClr val="951B81">
                        <a:alpha val="60000"/>
                      </a:srgbClr>
                    </a:solidFill>
                    <a:ln w="134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Forme libre 341">
                      <a:extLst>
                        <a:ext uri="{FF2B5EF4-FFF2-40B4-BE49-F238E27FC236}">
                          <a16:creationId xmlns:a16="http://schemas.microsoft.com/office/drawing/2014/main" id="{41303239-DB05-8E5B-D843-8BED83E73C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6682" y="4202171"/>
                      <a:ext cx="204992" cy="205217"/>
                    </a:xfrm>
                    <a:custGeom>
                      <a:avLst/>
                      <a:gdLst>
                        <a:gd name="connsiteX0" fmla="*/ 204993 w 204992"/>
                        <a:gd name="connsiteY0" fmla="*/ 102609 h 205217"/>
                        <a:gd name="connsiteX1" fmla="*/ 102497 w 204992"/>
                        <a:gd name="connsiteY1" fmla="*/ 205218 h 205217"/>
                        <a:gd name="connsiteX2" fmla="*/ 0 w 204992"/>
                        <a:gd name="connsiteY2" fmla="*/ 102609 h 205217"/>
                        <a:gd name="connsiteX3" fmla="*/ 102497 w 204992"/>
                        <a:gd name="connsiteY3" fmla="*/ 0 h 205217"/>
                        <a:gd name="connsiteX4" fmla="*/ 204993 w 204992"/>
                        <a:gd name="connsiteY4" fmla="*/ 102609 h 205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4992" h="205217">
                          <a:moveTo>
                            <a:pt x="204993" y="102609"/>
                          </a:moveTo>
                          <a:cubicBezTo>
                            <a:pt x="204993" y="159278"/>
                            <a:pt x="159104" y="205218"/>
                            <a:pt x="102497" y="205218"/>
                          </a:cubicBezTo>
                          <a:cubicBezTo>
                            <a:pt x="45889" y="205218"/>
                            <a:pt x="0" y="159278"/>
                            <a:pt x="0" y="102609"/>
                          </a:cubicBezTo>
                          <a:cubicBezTo>
                            <a:pt x="0" y="45940"/>
                            <a:pt x="45889" y="0"/>
                            <a:pt x="102497" y="0"/>
                          </a:cubicBezTo>
                          <a:cubicBezTo>
                            <a:pt x="159104" y="0"/>
                            <a:pt x="204993" y="45940"/>
                            <a:pt x="204993" y="102609"/>
                          </a:cubicBezTo>
                          <a:close/>
                        </a:path>
                      </a:pathLst>
                    </a:custGeom>
                    <a:solidFill>
                      <a:srgbClr val="F8B680"/>
                    </a:solidFill>
                    <a:ln w="3366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orme libre 342">
                      <a:extLst>
                        <a:ext uri="{FF2B5EF4-FFF2-40B4-BE49-F238E27FC236}">
                          <a16:creationId xmlns:a16="http://schemas.microsoft.com/office/drawing/2014/main" id="{7DEB25B5-8D19-798D-1B78-04A2CFB11B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4946" y="4223737"/>
                      <a:ext cx="165583" cy="165185"/>
                    </a:xfrm>
                    <a:custGeom>
                      <a:avLst/>
                      <a:gdLst>
                        <a:gd name="connsiteX0" fmla="*/ 95815 w 165583"/>
                        <a:gd name="connsiteY0" fmla="*/ 108010 h 165185"/>
                        <a:gd name="connsiteX1" fmla="*/ 145514 w 165583"/>
                        <a:gd name="connsiteY1" fmla="*/ 139561 h 165185"/>
                        <a:gd name="connsiteX2" fmla="*/ 165583 w 165583"/>
                        <a:gd name="connsiteY2" fmla="*/ 84144 h 165185"/>
                        <a:gd name="connsiteX3" fmla="*/ 125985 w 165583"/>
                        <a:gd name="connsiteY3" fmla="*/ 75515 h 165185"/>
                        <a:gd name="connsiteX4" fmla="*/ 165044 w 165583"/>
                        <a:gd name="connsiteY4" fmla="*/ 66616 h 165185"/>
                        <a:gd name="connsiteX5" fmla="*/ 149555 w 165583"/>
                        <a:gd name="connsiteY5" fmla="*/ 27109 h 165185"/>
                        <a:gd name="connsiteX6" fmla="*/ 69686 w 165583"/>
                        <a:gd name="connsiteY6" fmla="*/ 817 h 165185"/>
                        <a:gd name="connsiteX7" fmla="*/ 97296 w 165583"/>
                        <a:gd name="connsiteY7" fmla="*/ 69987 h 165185"/>
                        <a:gd name="connsiteX8" fmla="*/ 51907 w 165583"/>
                        <a:gd name="connsiteY8" fmla="*/ 4592 h 165185"/>
                        <a:gd name="connsiteX9" fmla="*/ 30357 w 165583"/>
                        <a:gd name="connsiteY9" fmla="*/ 15648 h 165185"/>
                        <a:gd name="connsiteX10" fmla="*/ 8134 w 165583"/>
                        <a:gd name="connsiteY10" fmla="*/ 44368 h 165185"/>
                        <a:gd name="connsiteX11" fmla="*/ 63490 w 165583"/>
                        <a:gd name="connsiteY11" fmla="*/ 87650 h 165185"/>
                        <a:gd name="connsiteX12" fmla="*/ 1939 w 165583"/>
                        <a:gd name="connsiteY12" fmla="*/ 61627 h 165185"/>
                        <a:gd name="connsiteX13" fmla="*/ 19044 w 165583"/>
                        <a:gd name="connsiteY13" fmla="*/ 134977 h 165185"/>
                        <a:gd name="connsiteX14" fmla="*/ 77902 w 165583"/>
                        <a:gd name="connsiteY14" fmla="*/ 165179 h 165185"/>
                        <a:gd name="connsiteX15" fmla="*/ 47732 w 165583"/>
                        <a:gd name="connsiteY15" fmla="*/ 109088 h 165185"/>
                        <a:gd name="connsiteX16" fmla="*/ 98509 w 165583"/>
                        <a:gd name="connsiteY16" fmla="*/ 164505 h 165185"/>
                        <a:gd name="connsiteX17" fmla="*/ 131776 w 165583"/>
                        <a:gd name="connsiteY17" fmla="*/ 151022 h 165185"/>
                        <a:gd name="connsiteX18" fmla="*/ 95815 w 165583"/>
                        <a:gd name="connsiteY18" fmla="*/ 108010 h 16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65583" h="165185">
                          <a:moveTo>
                            <a:pt x="95815" y="108010"/>
                          </a:moveTo>
                          <a:cubicBezTo>
                            <a:pt x="37226" y="28592"/>
                            <a:pt x="142012" y="143336"/>
                            <a:pt x="145514" y="139561"/>
                          </a:cubicBezTo>
                          <a:cubicBezTo>
                            <a:pt x="156155" y="128100"/>
                            <a:pt x="164909" y="97493"/>
                            <a:pt x="165583" y="84144"/>
                          </a:cubicBezTo>
                          <a:cubicBezTo>
                            <a:pt x="165852" y="79964"/>
                            <a:pt x="125985" y="75515"/>
                            <a:pt x="125985" y="75515"/>
                          </a:cubicBezTo>
                          <a:cubicBezTo>
                            <a:pt x="84097" y="63784"/>
                            <a:pt x="165583" y="71065"/>
                            <a:pt x="165044" y="66616"/>
                          </a:cubicBezTo>
                          <a:cubicBezTo>
                            <a:pt x="162350" y="43559"/>
                            <a:pt x="149555" y="27109"/>
                            <a:pt x="149555" y="27109"/>
                          </a:cubicBezTo>
                          <a:cubicBezTo>
                            <a:pt x="149555" y="27109"/>
                            <a:pt x="124234" y="-5521"/>
                            <a:pt x="69686" y="817"/>
                          </a:cubicBezTo>
                          <a:cubicBezTo>
                            <a:pt x="65107" y="1356"/>
                            <a:pt x="97296" y="69987"/>
                            <a:pt x="97296" y="69987"/>
                          </a:cubicBezTo>
                          <a:cubicBezTo>
                            <a:pt x="102549" y="108279"/>
                            <a:pt x="55948" y="3378"/>
                            <a:pt x="51907" y="4592"/>
                          </a:cubicBezTo>
                          <a:cubicBezTo>
                            <a:pt x="39786" y="8502"/>
                            <a:pt x="30357" y="15648"/>
                            <a:pt x="30357" y="15648"/>
                          </a:cubicBezTo>
                          <a:cubicBezTo>
                            <a:pt x="30357" y="15648"/>
                            <a:pt x="17966" y="25087"/>
                            <a:pt x="8134" y="44368"/>
                          </a:cubicBezTo>
                          <a:cubicBezTo>
                            <a:pt x="5845" y="48683"/>
                            <a:pt x="63490" y="87650"/>
                            <a:pt x="63490" y="87650"/>
                          </a:cubicBezTo>
                          <a:cubicBezTo>
                            <a:pt x="82212" y="115830"/>
                            <a:pt x="2882" y="57177"/>
                            <a:pt x="1939" y="61627"/>
                          </a:cubicBezTo>
                          <a:cubicBezTo>
                            <a:pt x="-7220" y="103425"/>
                            <a:pt x="19044" y="134977"/>
                            <a:pt x="19044" y="134977"/>
                          </a:cubicBezTo>
                          <a:cubicBezTo>
                            <a:pt x="19044" y="134977"/>
                            <a:pt x="39786" y="160056"/>
                            <a:pt x="77902" y="165179"/>
                          </a:cubicBezTo>
                          <a:cubicBezTo>
                            <a:pt x="83020" y="165853"/>
                            <a:pt x="47732" y="109088"/>
                            <a:pt x="47732" y="109088"/>
                          </a:cubicBezTo>
                          <a:cubicBezTo>
                            <a:pt x="43557" y="79020"/>
                            <a:pt x="93525" y="165449"/>
                            <a:pt x="98509" y="164505"/>
                          </a:cubicBezTo>
                          <a:cubicBezTo>
                            <a:pt x="98509" y="164505"/>
                            <a:pt x="115210" y="161269"/>
                            <a:pt x="131776" y="151022"/>
                          </a:cubicBezTo>
                          <a:cubicBezTo>
                            <a:pt x="134739" y="148999"/>
                            <a:pt x="96623" y="109088"/>
                            <a:pt x="95815" y="108010"/>
                          </a:cubicBezTo>
                          <a:close/>
                        </a:path>
                      </a:pathLst>
                    </a:custGeom>
                    <a:solidFill>
                      <a:srgbClr val="F8BBAA"/>
                    </a:solidFill>
                    <a:ln w="3366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30" name="Forme libre 333">
                    <a:extLst>
                      <a:ext uri="{FF2B5EF4-FFF2-40B4-BE49-F238E27FC236}">
                        <a16:creationId xmlns:a16="http://schemas.microsoft.com/office/drawing/2014/main" id="{B31F6AA0-76B0-5D26-0C14-818E102253C9}"/>
                      </a:ext>
                    </a:extLst>
                  </p:cNvPr>
                  <p:cNvSpPr/>
                  <p:nvPr/>
                </p:nvSpPr>
                <p:spPr>
                  <a:xfrm>
                    <a:off x="4611105" y="4319893"/>
                    <a:ext cx="262772" cy="135238"/>
                  </a:xfrm>
                  <a:custGeom>
                    <a:avLst/>
                    <a:gdLst>
                      <a:gd name="connsiteX0" fmla="*/ 0 w 262772"/>
                      <a:gd name="connsiteY0" fmla="*/ 0 h 135238"/>
                      <a:gd name="connsiteX1" fmla="*/ 262773 w 262772"/>
                      <a:gd name="connsiteY1" fmla="*/ 135239 h 135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2772" h="135238">
                        <a:moveTo>
                          <a:pt x="0" y="0"/>
                        </a:moveTo>
                        <a:lnTo>
                          <a:pt x="262773" y="135239"/>
                        </a:lnTo>
                      </a:path>
                    </a:pathLst>
                  </a:custGeom>
                  <a:ln w="12700" cap="rnd">
                    <a:solidFill>
                      <a:srgbClr val="FDECF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31" name="Forme libre 334">
                    <a:extLst>
                      <a:ext uri="{FF2B5EF4-FFF2-40B4-BE49-F238E27FC236}">
                        <a16:creationId xmlns:a16="http://schemas.microsoft.com/office/drawing/2014/main" id="{79EE8B7F-FACC-331A-C3BF-4E4A9E633B34}"/>
                      </a:ext>
                    </a:extLst>
                  </p:cNvPr>
                  <p:cNvSpPr/>
                  <p:nvPr/>
                </p:nvSpPr>
                <p:spPr>
                  <a:xfrm>
                    <a:off x="4711791" y="4142181"/>
                    <a:ext cx="150309" cy="285174"/>
                  </a:xfrm>
                  <a:custGeom>
                    <a:avLst/>
                    <a:gdLst>
                      <a:gd name="connsiteX0" fmla="*/ 150310 w 150309"/>
                      <a:gd name="connsiteY0" fmla="*/ 0 h 285174"/>
                      <a:gd name="connsiteX1" fmla="*/ 0 w 150309"/>
                      <a:gd name="connsiteY1" fmla="*/ 285174 h 285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0309" h="285174">
                        <a:moveTo>
                          <a:pt x="150310" y="0"/>
                        </a:moveTo>
                        <a:lnTo>
                          <a:pt x="0" y="285174"/>
                        </a:lnTo>
                      </a:path>
                    </a:pathLst>
                  </a:custGeom>
                  <a:ln w="12700" cap="rnd">
                    <a:solidFill>
                      <a:srgbClr val="FDECF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2" name="Forme libre 335">
                    <a:extLst>
                      <a:ext uri="{FF2B5EF4-FFF2-40B4-BE49-F238E27FC236}">
                        <a16:creationId xmlns:a16="http://schemas.microsoft.com/office/drawing/2014/main" id="{E8ECE219-34CF-1D46-43E6-B91BFD77AAE0}"/>
                      </a:ext>
                    </a:extLst>
                  </p:cNvPr>
                  <p:cNvSpPr/>
                  <p:nvPr/>
                </p:nvSpPr>
                <p:spPr>
                  <a:xfrm>
                    <a:off x="4771727" y="4192474"/>
                    <a:ext cx="164317" cy="194161"/>
                  </a:xfrm>
                  <a:custGeom>
                    <a:avLst/>
                    <a:gdLst>
                      <a:gd name="connsiteX0" fmla="*/ 0 w 164317"/>
                      <a:gd name="connsiteY0" fmla="*/ 0 h 194161"/>
                      <a:gd name="connsiteX1" fmla="*/ 164317 w 164317"/>
                      <a:gd name="connsiteY1" fmla="*/ 194161 h 194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64317" h="194161">
                        <a:moveTo>
                          <a:pt x="0" y="0"/>
                        </a:moveTo>
                        <a:lnTo>
                          <a:pt x="164317" y="194161"/>
                        </a:lnTo>
                      </a:path>
                    </a:pathLst>
                  </a:custGeom>
                  <a:ln w="12700" cap="rnd">
                    <a:solidFill>
                      <a:srgbClr val="FDECF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1" name="Forme libre 347">
                  <a:extLst>
                    <a:ext uri="{FF2B5EF4-FFF2-40B4-BE49-F238E27FC236}">
                      <a16:creationId xmlns:a16="http://schemas.microsoft.com/office/drawing/2014/main" id="{21238DFE-E6B4-CBC8-3EFE-4617EE8E0C9A}"/>
                    </a:ext>
                  </a:extLst>
                </p:cNvPr>
                <p:cNvSpPr/>
                <p:nvPr/>
              </p:nvSpPr>
              <p:spPr>
                <a:xfrm>
                  <a:off x="8135481" y="2925820"/>
                  <a:ext cx="1020113" cy="96271"/>
                </a:xfrm>
                <a:custGeom>
                  <a:avLst/>
                  <a:gdLst>
                    <a:gd name="connsiteX0" fmla="*/ 0 w 1020113"/>
                    <a:gd name="connsiteY0" fmla="*/ 0 h 96271"/>
                    <a:gd name="connsiteX1" fmla="*/ 1020114 w 1020113"/>
                    <a:gd name="connsiteY1" fmla="*/ 0 h 96271"/>
                    <a:gd name="connsiteX2" fmla="*/ 1020114 w 1020113"/>
                    <a:gd name="connsiteY2" fmla="*/ 96272 h 96271"/>
                    <a:gd name="connsiteX3" fmla="*/ 0 w 1020113"/>
                    <a:gd name="connsiteY3" fmla="*/ 96272 h 96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20113" h="96271">
                      <a:moveTo>
                        <a:pt x="0" y="0"/>
                      </a:moveTo>
                      <a:lnTo>
                        <a:pt x="1020114" y="0"/>
                      </a:lnTo>
                      <a:lnTo>
                        <a:pt x="1020114" y="96272"/>
                      </a:lnTo>
                      <a:lnTo>
                        <a:pt x="0" y="96272"/>
                      </a:lnTo>
                      <a:close/>
                    </a:path>
                  </a:pathLst>
                </a:custGeom>
                <a:noFill/>
                <a:ln w="13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ZoneTexte 348">
                  <a:extLst>
                    <a:ext uri="{FF2B5EF4-FFF2-40B4-BE49-F238E27FC236}">
                      <a16:creationId xmlns:a16="http://schemas.microsoft.com/office/drawing/2014/main" id="{8086FF50-F89D-0325-2925-81D9D129C968}"/>
                    </a:ext>
                  </a:extLst>
                </p:cNvPr>
                <p:cNvSpPr txBox="1"/>
                <p:nvPr/>
              </p:nvSpPr>
              <p:spPr>
                <a:xfrm>
                  <a:off x="8146556" y="2859125"/>
                  <a:ext cx="6719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1" spc="0" baseline="0">
                      <a:ln/>
                      <a:solidFill>
                        <a:srgbClr val="90ACAC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auto</a:t>
                  </a:r>
                </a:p>
              </p:txBody>
            </p:sp>
            <p:sp>
              <p:nvSpPr>
                <p:cNvPr id="323" name="ZoneTexte 349">
                  <a:extLst>
                    <a:ext uri="{FF2B5EF4-FFF2-40B4-BE49-F238E27FC236}">
                      <a16:creationId xmlns:a16="http://schemas.microsoft.com/office/drawing/2014/main" id="{BDC72397-A4D7-6640-E5AC-F4BD8F80DC87}"/>
                    </a:ext>
                  </a:extLst>
                </p:cNvPr>
                <p:cNvSpPr txBox="1"/>
                <p:nvPr/>
              </p:nvSpPr>
              <p:spPr>
                <a:xfrm>
                  <a:off x="8647701" y="2859368"/>
                  <a:ext cx="12490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1" spc="0" baseline="0" dirty="0">
                      <a:ln/>
                      <a:solidFill>
                        <a:srgbClr val="7A3B8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lysosome</a:t>
                  </a:r>
                </a:p>
              </p:txBody>
            </p:sp>
            <p:sp>
              <p:nvSpPr>
                <p:cNvPr id="324" name="Forme libre 350">
                  <a:extLst>
                    <a:ext uri="{FF2B5EF4-FFF2-40B4-BE49-F238E27FC236}">
                      <a16:creationId xmlns:a16="http://schemas.microsoft.com/office/drawing/2014/main" id="{28A02C71-5DB9-E5DF-5D72-EACD2DF5E1E7}"/>
                    </a:ext>
                  </a:extLst>
                </p:cNvPr>
                <p:cNvSpPr/>
                <p:nvPr/>
              </p:nvSpPr>
              <p:spPr>
                <a:xfrm>
                  <a:off x="7373696" y="3949751"/>
                  <a:ext cx="932029" cy="107462"/>
                </a:xfrm>
                <a:custGeom>
                  <a:avLst/>
                  <a:gdLst>
                    <a:gd name="connsiteX0" fmla="*/ 0 w 932029"/>
                    <a:gd name="connsiteY0" fmla="*/ 0 h 107462"/>
                    <a:gd name="connsiteX1" fmla="*/ 932029 w 932029"/>
                    <a:gd name="connsiteY1" fmla="*/ 0 h 107462"/>
                    <a:gd name="connsiteX2" fmla="*/ 932029 w 932029"/>
                    <a:gd name="connsiteY2" fmla="*/ 107463 h 107462"/>
                    <a:gd name="connsiteX3" fmla="*/ 0 w 932029"/>
                    <a:gd name="connsiteY3" fmla="*/ 107463 h 1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2029" h="107462">
                      <a:moveTo>
                        <a:pt x="0" y="0"/>
                      </a:moveTo>
                      <a:lnTo>
                        <a:pt x="932029" y="0"/>
                      </a:lnTo>
                      <a:lnTo>
                        <a:pt x="932029" y="107463"/>
                      </a:lnTo>
                      <a:lnTo>
                        <a:pt x="0" y="107463"/>
                      </a:lnTo>
                      <a:close/>
                    </a:path>
                  </a:pathLst>
                </a:custGeom>
                <a:noFill/>
                <a:ln w="13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ZoneTexte 351">
                  <a:extLst>
                    <a:ext uri="{FF2B5EF4-FFF2-40B4-BE49-F238E27FC236}">
                      <a16:creationId xmlns:a16="http://schemas.microsoft.com/office/drawing/2014/main" id="{94708855-6B01-0E87-1A55-DC4A6A60C729}"/>
                    </a:ext>
                  </a:extLst>
                </p:cNvPr>
                <p:cNvSpPr txBox="1"/>
                <p:nvPr/>
              </p:nvSpPr>
              <p:spPr>
                <a:xfrm>
                  <a:off x="7741074" y="3609072"/>
                  <a:ext cx="1518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1" spc="0" baseline="0" dirty="0">
                      <a:ln/>
                      <a:solidFill>
                        <a:srgbClr val="90ACAC"/>
                      </a:solidFill>
                      <a:latin typeface="Arial"/>
                      <a:cs typeface="Arial"/>
                      <a:sym typeface="Arial"/>
                      <a:rtl val="0"/>
                    </a:rPr>
                    <a:t>phagophore</a:t>
                  </a:r>
                </a:p>
              </p:txBody>
            </p:sp>
            <p:sp>
              <p:nvSpPr>
                <p:cNvPr id="326" name="Forme libre 352">
                  <a:extLst>
                    <a:ext uri="{FF2B5EF4-FFF2-40B4-BE49-F238E27FC236}">
                      <a16:creationId xmlns:a16="http://schemas.microsoft.com/office/drawing/2014/main" id="{643C13E8-23D9-61C6-9A0B-7D6EE30AEDFA}"/>
                    </a:ext>
                  </a:extLst>
                </p:cNvPr>
                <p:cNvSpPr/>
                <p:nvPr/>
              </p:nvSpPr>
              <p:spPr>
                <a:xfrm>
                  <a:off x="7111327" y="4303017"/>
                  <a:ext cx="912230" cy="136991"/>
                </a:xfrm>
                <a:custGeom>
                  <a:avLst/>
                  <a:gdLst>
                    <a:gd name="connsiteX0" fmla="*/ 0 w 912230"/>
                    <a:gd name="connsiteY0" fmla="*/ 0 h 136991"/>
                    <a:gd name="connsiteX1" fmla="*/ 912231 w 912230"/>
                    <a:gd name="connsiteY1" fmla="*/ 0 h 136991"/>
                    <a:gd name="connsiteX2" fmla="*/ 912231 w 912230"/>
                    <a:gd name="connsiteY2" fmla="*/ 136992 h 136991"/>
                    <a:gd name="connsiteX3" fmla="*/ 0 w 912230"/>
                    <a:gd name="connsiteY3" fmla="*/ 136992 h 13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230" h="136991">
                      <a:moveTo>
                        <a:pt x="0" y="0"/>
                      </a:moveTo>
                      <a:lnTo>
                        <a:pt x="912231" y="0"/>
                      </a:lnTo>
                      <a:lnTo>
                        <a:pt x="912231" y="136992"/>
                      </a:lnTo>
                      <a:lnTo>
                        <a:pt x="0" y="136992"/>
                      </a:lnTo>
                      <a:close/>
                    </a:path>
                  </a:pathLst>
                </a:custGeom>
                <a:noFill/>
                <a:ln w="13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7" name="ZoneTexte 353">
                  <a:extLst>
                    <a:ext uri="{FF2B5EF4-FFF2-40B4-BE49-F238E27FC236}">
                      <a16:creationId xmlns:a16="http://schemas.microsoft.com/office/drawing/2014/main" id="{35B4FE7F-72FB-D532-89F3-49E797678E3A}"/>
                    </a:ext>
                  </a:extLst>
                </p:cNvPr>
                <p:cNvSpPr txBox="1"/>
                <p:nvPr/>
              </p:nvSpPr>
              <p:spPr>
                <a:xfrm>
                  <a:off x="7122390" y="4236326"/>
                  <a:ext cx="1531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b="1" spc="0" baseline="0" dirty="0" err="1">
                      <a:ln/>
                      <a:solidFill>
                        <a:srgbClr val="4A83C4"/>
                      </a:solidFill>
                      <a:latin typeface="Arial"/>
                      <a:cs typeface="Arial"/>
                      <a:sym typeface="Arial"/>
                      <a:rtl val="0"/>
                    </a:rPr>
                    <a:t>omegasome</a:t>
                  </a:r>
                  <a:endParaRPr lang="en-US" b="1" spc="0" baseline="0" dirty="0">
                    <a:ln/>
                    <a:solidFill>
                      <a:srgbClr val="4A83C4"/>
                    </a:solidFill>
                    <a:latin typeface="Arial"/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328" name="Forme libre 354">
                  <a:extLst>
                    <a:ext uri="{FF2B5EF4-FFF2-40B4-BE49-F238E27FC236}">
                      <a16:creationId xmlns:a16="http://schemas.microsoft.com/office/drawing/2014/main" id="{6E815C0E-295A-A449-568C-9C555895DE10}"/>
                    </a:ext>
                  </a:extLst>
                </p:cNvPr>
                <p:cNvSpPr/>
                <p:nvPr/>
              </p:nvSpPr>
              <p:spPr>
                <a:xfrm>
                  <a:off x="7129105" y="3663498"/>
                  <a:ext cx="680031" cy="590724"/>
                </a:xfrm>
                <a:custGeom>
                  <a:avLst/>
                  <a:gdLst>
                    <a:gd name="connsiteX0" fmla="*/ 680031 w 680031"/>
                    <a:gd name="connsiteY0" fmla="*/ 430930 h 590724"/>
                    <a:gd name="connsiteX1" fmla="*/ 586559 w 680031"/>
                    <a:gd name="connsiteY1" fmla="*/ 556865 h 590724"/>
                    <a:gd name="connsiteX2" fmla="*/ 418201 w 680031"/>
                    <a:gd name="connsiteY2" fmla="*/ 587473 h 590724"/>
                    <a:gd name="connsiteX3" fmla="*/ 210784 w 680031"/>
                    <a:gd name="connsiteY3" fmla="*/ 480279 h 590724"/>
                    <a:gd name="connsiteX4" fmla="*/ 61552 w 680031"/>
                    <a:gd name="connsiteY4" fmla="*/ 263197 h 590724"/>
                    <a:gd name="connsiteX5" fmla="*/ 0 w 680031"/>
                    <a:gd name="connsiteY5" fmla="*/ 0 h 590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0031" h="590724">
                      <a:moveTo>
                        <a:pt x="680031" y="430930"/>
                      </a:moveTo>
                      <a:cubicBezTo>
                        <a:pt x="673297" y="452369"/>
                        <a:pt x="650400" y="515741"/>
                        <a:pt x="586559" y="556865"/>
                      </a:cubicBezTo>
                      <a:cubicBezTo>
                        <a:pt x="520967" y="599069"/>
                        <a:pt x="453489" y="591518"/>
                        <a:pt x="418201" y="587473"/>
                      </a:cubicBezTo>
                      <a:cubicBezTo>
                        <a:pt x="315570" y="576012"/>
                        <a:pt x="247553" y="515876"/>
                        <a:pt x="210784" y="480279"/>
                      </a:cubicBezTo>
                      <a:cubicBezTo>
                        <a:pt x="124316" y="396682"/>
                        <a:pt x="87546" y="332636"/>
                        <a:pt x="61552" y="263197"/>
                      </a:cubicBezTo>
                      <a:cubicBezTo>
                        <a:pt x="23436" y="161262"/>
                        <a:pt x="13873" y="68496"/>
                        <a:pt x="0" y="0"/>
                      </a:cubicBezTo>
                    </a:path>
                  </a:pathLst>
                </a:custGeom>
                <a:noFill/>
                <a:ln w="53851" cap="rnd">
                  <a:solidFill>
                    <a:srgbClr val="4A83C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68" name="Groupe 629">
            <a:extLst>
              <a:ext uri="{FF2B5EF4-FFF2-40B4-BE49-F238E27FC236}">
                <a16:creationId xmlns:a16="http://schemas.microsoft.com/office/drawing/2014/main" id="{46A73F44-FA01-B46C-467B-75EE92EEB8FF}"/>
              </a:ext>
            </a:extLst>
          </p:cNvPr>
          <p:cNvGrpSpPr/>
          <p:nvPr/>
        </p:nvGrpSpPr>
        <p:grpSpPr>
          <a:xfrm>
            <a:off x="537786" y="1156204"/>
            <a:ext cx="6563393" cy="5236496"/>
            <a:chOff x="2622970" y="1024202"/>
            <a:chExt cx="6563393" cy="5236496"/>
          </a:xfrm>
        </p:grpSpPr>
        <p:grpSp>
          <p:nvGrpSpPr>
            <p:cNvPr id="369" name="Groupe 630">
              <a:extLst>
                <a:ext uri="{FF2B5EF4-FFF2-40B4-BE49-F238E27FC236}">
                  <a16:creationId xmlns:a16="http://schemas.microsoft.com/office/drawing/2014/main" id="{F9ABBBDD-5C32-3744-171D-DA334026EC3B}"/>
                </a:ext>
              </a:extLst>
            </p:cNvPr>
            <p:cNvGrpSpPr/>
            <p:nvPr/>
          </p:nvGrpSpPr>
          <p:grpSpPr>
            <a:xfrm>
              <a:off x="3482600" y="1024202"/>
              <a:ext cx="5703763" cy="5236496"/>
              <a:chOff x="733764" y="1029250"/>
              <a:chExt cx="5792687" cy="5318135"/>
            </a:xfrm>
          </p:grpSpPr>
          <p:grpSp>
            <p:nvGrpSpPr>
              <p:cNvPr id="373" name="Groupe 634">
                <a:extLst>
                  <a:ext uri="{FF2B5EF4-FFF2-40B4-BE49-F238E27FC236}">
                    <a16:creationId xmlns:a16="http://schemas.microsoft.com/office/drawing/2014/main" id="{8072ED15-492C-9346-EA91-7726E793389B}"/>
                  </a:ext>
                </a:extLst>
              </p:cNvPr>
              <p:cNvGrpSpPr/>
              <p:nvPr/>
            </p:nvGrpSpPr>
            <p:grpSpPr>
              <a:xfrm>
                <a:off x="733764" y="1029250"/>
                <a:ext cx="5639913" cy="5318135"/>
                <a:chOff x="733764" y="1029250"/>
                <a:chExt cx="5639913" cy="5318135"/>
              </a:xfrm>
            </p:grpSpPr>
            <p:sp>
              <p:nvSpPr>
                <p:cNvPr id="375" name="Éclair 636">
                  <a:extLst>
                    <a:ext uri="{FF2B5EF4-FFF2-40B4-BE49-F238E27FC236}">
                      <a16:creationId xmlns:a16="http://schemas.microsoft.com/office/drawing/2014/main" id="{969F0E4F-DEFE-2DC3-9DA3-87B7D06C2BEB}"/>
                    </a:ext>
                  </a:extLst>
                </p:cNvPr>
                <p:cNvSpPr/>
                <p:nvPr/>
              </p:nvSpPr>
              <p:spPr>
                <a:xfrm>
                  <a:off x="733764" y="1029250"/>
                  <a:ext cx="347641" cy="482979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Éclair 637">
                  <a:extLst>
                    <a:ext uri="{FF2B5EF4-FFF2-40B4-BE49-F238E27FC236}">
                      <a16:creationId xmlns:a16="http://schemas.microsoft.com/office/drawing/2014/main" id="{2A8D9192-EC07-4F88-B84E-1FE95F6A3508}"/>
                    </a:ext>
                  </a:extLst>
                </p:cNvPr>
                <p:cNvSpPr/>
                <p:nvPr/>
              </p:nvSpPr>
              <p:spPr>
                <a:xfrm flipH="1">
                  <a:off x="5223534" y="1117885"/>
                  <a:ext cx="347641" cy="482979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7" name="Éclair 638">
                  <a:extLst>
                    <a:ext uri="{FF2B5EF4-FFF2-40B4-BE49-F238E27FC236}">
                      <a16:creationId xmlns:a16="http://schemas.microsoft.com/office/drawing/2014/main" id="{7A76117C-BA3B-80D3-16C8-D60A9B25B1AF}"/>
                    </a:ext>
                  </a:extLst>
                </p:cNvPr>
                <p:cNvSpPr/>
                <p:nvPr/>
              </p:nvSpPr>
              <p:spPr>
                <a:xfrm rot="5964320" flipH="1">
                  <a:off x="5138002" y="5932075"/>
                  <a:ext cx="347641" cy="482979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Éclair 639">
                  <a:extLst>
                    <a:ext uri="{FF2B5EF4-FFF2-40B4-BE49-F238E27FC236}">
                      <a16:creationId xmlns:a16="http://schemas.microsoft.com/office/drawing/2014/main" id="{4158086B-A205-F304-1F21-5E878D44DF16}"/>
                    </a:ext>
                  </a:extLst>
                </p:cNvPr>
                <p:cNvSpPr/>
                <p:nvPr/>
              </p:nvSpPr>
              <p:spPr>
                <a:xfrm rot="2469821" flipH="1">
                  <a:off x="6026036" y="3229466"/>
                  <a:ext cx="347641" cy="482979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Éclair 640">
                  <a:extLst>
                    <a:ext uri="{FF2B5EF4-FFF2-40B4-BE49-F238E27FC236}">
                      <a16:creationId xmlns:a16="http://schemas.microsoft.com/office/drawing/2014/main" id="{3C4CC6B3-7E5F-760C-0DF5-053B20F9DD29}"/>
                    </a:ext>
                  </a:extLst>
                </p:cNvPr>
                <p:cNvSpPr/>
                <p:nvPr/>
              </p:nvSpPr>
              <p:spPr>
                <a:xfrm rot="4426698" flipH="1">
                  <a:off x="5643452" y="4860092"/>
                  <a:ext cx="347641" cy="482979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4" name="ZoneTexte 635">
                <a:extLst>
                  <a:ext uri="{FF2B5EF4-FFF2-40B4-BE49-F238E27FC236}">
                    <a16:creationId xmlns:a16="http://schemas.microsoft.com/office/drawing/2014/main" id="{DF9CD0E4-FAF9-6A0A-DF4D-DD1C92B452BA}"/>
                  </a:ext>
                </a:extLst>
              </p:cNvPr>
              <p:cNvSpPr txBox="1"/>
              <p:nvPr/>
            </p:nvSpPr>
            <p:spPr>
              <a:xfrm>
                <a:off x="5624408" y="1522466"/>
                <a:ext cx="9020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stress</a:t>
                </a:r>
              </a:p>
            </p:txBody>
          </p:sp>
        </p:grpSp>
        <p:sp>
          <p:nvSpPr>
            <p:cNvPr id="370" name="Éclair 631">
              <a:extLst>
                <a:ext uri="{FF2B5EF4-FFF2-40B4-BE49-F238E27FC236}">
                  <a16:creationId xmlns:a16="http://schemas.microsoft.com/office/drawing/2014/main" id="{BDB4288A-2B45-3632-0746-146E9184CEB9}"/>
                </a:ext>
              </a:extLst>
            </p:cNvPr>
            <p:cNvSpPr/>
            <p:nvPr/>
          </p:nvSpPr>
          <p:spPr>
            <a:xfrm rot="12743036" flipH="1">
              <a:off x="3059890" y="5188678"/>
              <a:ext cx="342304" cy="475565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Éclair 632">
              <a:extLst>
                <a:ext uri="{FF2B5EF4-FFF2-40B4-BE49-F238E27FC236}">
                  <a16:creationId xmlns:a16="http://schemas.microsoft.com/office/drawing/2014/main" id="{CA6A50DA-768C-F229-5F5E-E6E083D9FCE7}"/>
                </a:ext>
              </a:extLst>
            </p:cNvPr>
            <p:cNvSpPr/>
            <p:nvPr/>
          </p:nvSpPr>
          <p:spPr>
            <a:xfrm rot="13451745" flipH="1">
              <a:off x="2622970" y="3445652"/>
              <a:ext cx="342304" cy="475565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Éclair 633">
              <a:extLst>
                <a:ext uri="{FF2B5EF4-FFF2-40B4-BE49-F238E27FC236}">
                  <a16:creationId xmlns:a16="http://schemas.microsoft.com/office/drawing/2014/main" id="{7B458AB6-423B-4A72-62BF-135A48AC5ED5}"/>
                </a:ext>
              </a:extLst>
            </p:cNvPr>
            <p:cNvSpPr/>
            <p:nvPr/>
          </p:nvSpPr>
          <p:spPr>
            <a:xfrm rot="15759254" flipH="1">
              <a:off x="2776282" y="2088555"/>
              <a:ext cx="342304" cy="475565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ZoneTexte 5">
            <a:extLst>
              <a:ext uri="{FF2B5EF4-FFF2-40B4-BE49-F238E27FC236}">
                <a16:creationId xmlns:a16="http://schemas.microsoft.com/office/drawing/2014/main" id="{0CC480E8-096E-B391-2590-2079C16EC0C0}"/>
              </a:ext>
            </a:extLst>
          </p:cNvPr>
          <p:cNvSpPr txBox="1"/>
          <p:nvPr/>
        </p:nvSpPr>
        <p:spPr>
          <a:xfrm>
            <a:off x="4181067" y="302293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pc="0" baseline="0" dirty="0">
                <a:ln/>
                <a:solidFill>
                  <a:srgbClr val="7A3B8F"/>
                </a:solidFill>
                <a:latin typeface="Arial"/>
                <a:cs typeface="Arial"/>
                <a:sym typeface="Arial"/>
                <a:rtl val="0"/>
              </a:rPr>
              <a:t>lysosome</a:t>
            </a:r>
          </a:p>
        </p:txBody>
      </p:sp>
      <p:sp>
        <p:nvSpPr>
          <p:cNvPr id="382" name="Espace réservé du contenu 1">
            <a:extLst>
              <a:ext uri="{FF2B5EF4-FFF2-40B4-BE49-F238E27FC236}">
                <a16:creationId xmlns:a16="http://schemas.microsoft.com/office/drawing/2014/main" id="{90516A74-E31D-0494-F218-D6CA67D0F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091" y="2660271"/>
            <a:ext cx="4697867" cy="2948257"/>
          </a:xfrm>
        </p:spPr>
        <p:txBody>
          <a:bodyPr>
            <a:normAutofit/>
          </a:bodyPr>
          <a:lstStyle/>
          <a:p>
            <a:r>
              <a:rPr lang="en-CH" sz="2000" dirty="0">
                <a:latin typeface="Gill Sans MT" panose="020B0502020104020203" pitchFamily="34" charset="77"/>
              </a:rPr>
              <a:t>Catabolic process leading to the degradation of cytosolic components upon cellular stress </a:t>
            </a:r>
          </a:p>
          <a:p>
            <a:endParaRPr lang="en-US" sz="2000" noProof="0" dirty="0">
              <a:latin typeface="Gill Sans MT" panose="020B0502020104020203" pitchFamily="34" charset="77"/>
            </a:endParaRPr>
          </a:p>
          <a:p>
            <a:endParaRPr lang="en-US" sz="2000" noProof="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Autophagosome: double membrane vesicle</a:t>
            </a:r>
            <a:endParaRPr lang="en-US" sz="2000" noProof="0" dirty="0">
              <a:latin typeface="Gill Sans MT" panose="020B0502020104020203" pitchFamily="34" charset="77"/>
            </a:endParaRPr>
          </a:p>
          <a:p>
            <a:endParaRPr lang="en-US" sz="2000" noProof="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49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842B-034B-5506-8EEC-5B0984BE2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8724C09-9136-8BBA-86E8-083FF1434178}"/>
              </a:ext>
            </a:extLst>
          </p:cNvPr>
          <p:cNvGrpSpPr/>
          <p:nvPr/>
        </p:nvGrpSpPr>
        <p:grpSpPr>
          <a:xfrm>
            <a:off x="790413" y="918156"/>
            <a:ext cx="9093301" cy="4894974"/>
            <a:chOff x="790413" y="918156"/>
            <a:chExt cx="9093301" cy="489497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F4F64E-C040-AD73-5419-8966F45EEB80}"/>
                </a:ext>
              </a:extLst>
            </p:cNvPr>
            <p:cNvGrpSpPr/>
            <p:nvPr/>
          </p:nvGrpSpPr>
          <p:grpSpPr>
            <a:xfrm>
              <a:off x="790413" y="918156"/>
              <a:ext cx="9093301" cy="4894974"/>
              <a:chOff x="1487837" y="1007390"/>
              <a:chExt cx="9093301" cy="4894974"/>
            </a:xfrm>
          </p:grpSpPr>
          <p:pic>
            <p:nvPicPr>
              <p:cNvPr id="6146" name="Picture 2" descr="Autophagy">
                <a:extLst>
                  <a:ext uri="{FF2B5EF4-FFF2-40B4-BE49-F238E27FC236}">
                    <a16:creationId xmlns:a16="http://schemas.microsoft.com/office/drawing/2014/main" id="{D5A9BAA1-4A5C-23BE-605B-95376DBB6F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82" t="3763" b="7347"/>
              <a:stretch>
                <a:fillRect/>
              </a:stretch>
            </p:blipFill>
            <p:spPr bwMode="auto">
              <a:xfrm>
                <a:off x="2133678" y="1178017"/>
                <a:ext cx="8447460" cy="4724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97C2F7B-C0E3-1DDD-9F7B-3FE0D128FCEB}"/>
                  </a:ext>
                </a:extLst>
              </p:cNvPr>
              <p:cNvSpPr/>
              <p:nvPr/>
            </p:nvSpPr>
            <p:spPr>
              <a:xfrm>
                <a:off x="1487837" y="1007390"/>
                <a:ext cx="1968285" cy="1596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834B27-495A-E57C-8935-C5F511281E47}"/>
                </a:ext>
              </a:extLst>
            </p:cNvPr>
            <p:cNvSpPr/>
            <p:nvPr/>
          </p:nvSpPr>
          <p:spPr>
            <a:xfrm>
              <a:off x="6346209" y="3930555"/>
              <a:ext cx="709684" cy="232012"/>
            </a:xfrm>
            <a:prstGeom prst="rect">
              <a:avLst/>
            </a:prstGeom>
            <a:solidFill>
              <a:srgbClr val="91CB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14387562-C27F-52AE-BCEF-856718FB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Types of autophagy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FC4B5B-A164-E46C-0839-A5CDE9C5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EC4701-2C58-B44C-3174-5AE7F46A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AD7F9D-D558-8646-6D54-283528E5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E71B9697-999E-68CE-0848-268A6EC20640}"/>
              </a:ext>
            </a:extLst>
          </p:cNvPr>
          <p:cNvSpPr txBox="1">
            <a:spLocks/>
          </p:cNvSpPr>
          <p:nvPr/>
        </p:nvSpPr>
        <p:spPr>
          <a:xfrm>
            <a:off x="8767589" y="5851517"/>
            <a:ext cx="2303449" cy="38154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err="1">
                <a:latin typeface="Gill Sans MT" panose="020B0502020104020203" pitchFamily="34" charset="77"/>
              </a:rPr>
              <a:t>Microautophagy</a:t>
            </a:r>
            <a:endParaRPr lang="en-US" sz="2000" b="1" dirty="0">
              <a:latin typeface="Gill Sans MT" panose="020B0502020104020203" pitchFamily="34" charset="77"/>
            </a:endParaRPr>
          </a:p>
          <a:p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16E016A9-7557-AE28-9300-82797EDF8992}"/>
              </a:ext>
            </a:extLst>
          </p:cNvPr>
          <p:cNvSpPr txBox="1">
            <a:spLocks/>
          </p:cNvSpPr>
          <p:nvPr/>
        </p:nvSpPr>
        <p:spPr>
          <a:xfrm>
            <a:off x="2758698" y="5890231"/>
            <a:ext cx="3921071" cy="572322"/>
          </a:xfrm>
          <a:prstGeom prst="rect">
            <a:avLst/>
          </a:prstGeom>
        </p:spPr>
        <p:txBody>
          <a:bodyPr vert="horz" lIns="18000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 err="1">
                <a:latin typeface="Gill Sans MT" panose="020B0502020104020203" pitchFamily="34" charset="77"/>
              </a:rPr>
              <a:t>Chaperone-mediated</a:t>
            </a:r>
            <a:r>
              <a:rPr lang="fr-FR" sz="2000" b="1" dirty="0">
                <a:latin typeface="Gill Sans MT" panose="020B0502020104020203" pitchFamily="34" charset="77"/>
              </a:rPr>
              <a:t> </a:t>
            </a:r>
            <a:r>
              <a:rPr lang="fr-FR" sz="2000" b="1" dirty="0" err="1">
                <a:latin typeface="Gill Sans MT" panose="020B0502020104020203" pitchFamily="34" charset="77"/>
              </a:rPr>
              <a:t>autophagy</a:t>
            </a:r>
            <a:endParaRPr lang="en-US" sz="2000" b="1" dirty="0">
              <a:latin typeface="Gill Sans MT" panose="020B0502020104020203" pitchFamily="34" charset="77"/>
            </a:endParaRPr>
          </a:p>
          <a:p>
            <a:pPr algn="ctr"/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ED35665C-8550-3EB1-1B66-06F99CA435DA}"/>
              </a:ext>
            </a:extLst>
          </p:cNvPr>
          <p:cNvSpPr txBox="1">
            <a:spLocks/>
          </p:cNvSpPr>
          <p:nvPr/>
        </p:nvSpPr>
        <p:spPr>
          <a:xfrm>
            <a:off x="8731989" y="2234077"/>
            <a:ext cx="2303449" cy="38154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err="1">
                <a:latin typeface="Gill Sans MT" panose="020B0502020104020203" pitchFamily="34" charset="77"/>
              </a:rPr>
              <a:t>Macroautophagy</a:t>
            </a:r>
            <a:endParaRPr lang="en-US" sz="2000" b="1" dirty="0">
              <a:latin typeface="Gill Sans MT" panose="020B0502020104020203" pitchFamily="34" charset="77"/>
            </a:endParaRPr>
          </a:p>
          <a:p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2DF89-7ADC-8D51-E445-CF948A7E8FDC}"/>
              </a:ext>
            </a:extLst>
          </p:cNvPr>
          <p:cNvSpPr txBox="1"/>
          <p:nvPr/>
        </p:nvSpPr>
        <p:spPr>
          <a:xfrm>
            <a:off x="1052944" y="6539654"/>
            <a:ext cx="2178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</a:t>
            </a:r>
            <a:r>
              <a:rPr lang="en-CH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daptated from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bio-</a:t>
            </a:r>
            <a:r>
              <a:rPr lang="en-GB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techne.com</a:t>
            </a:r>
            <a:r>
              <a:rPr lang="en-CH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B07A3646-9239-A0C0-F28F-7E6AFD5CC79B}"/>
              </a:ext>
            </a:extLst>
          </p:cNvPr>
          <p:cNvSpPr txBox="1">
            <a:spLocks/>
          </p:cNvSpPr>
          <p:nvPr/>
        </p:nvSpPr>
        <p:spPr>
          <a:xfrm>
            <a:off x="9377830" y="3760918"/>
            <a:ext cx="2303449" cy="38154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91CBC8"/>
                </a:solidFill>
                <a:latin typeface="Gill Sans MT" panose="020B0502020104020203" pitchFamily="34" charset="77"/>
              </a:rPr>
              <a:t>Lysosome</a:t>
            </a:r>
            <a:endParaRPr lang="en-US" sz="2000" b="1" dirty="0">
              <a:solidFill>
                <a:srgbClr val="91CBC8"/>
              </a:solidFill>
              <a:latin typeface="Gill Sans MT" panose="020B0502020104020203" pitchFamily="34" charset="77"/>
            </a:endParaRPr>
          </a:p>
          <a:p>
            <a:endParaRPr lang="en-US" sz="2000" dirty="0">
              <a:solidFill>
                <a:srgbClr val="91CBC8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362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B79A-8125-5155-E04F-6CF3366D6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331BB74-6AEB-DCD0-CADD-F7A1A1A4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4" y="174710"/>
            <a:ext cx="10584873" cy="661751"/>
          </a:xfrm>
        </p:spPr>
        <p:txBody>
          <a:bodyPr>
            <a:normAutofit/>
          </a:bodyPr>
          <a:lstStyle/>
          <a:p>
            <a:r>
              <a:rPr lang="en-US" sz="4000" noProof="0" dirty="0"/>
              <a:t>(Macro) Autophagy initiation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65D1C4-9549-6BBD-8133-53785B4C6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377"/>
            <a:r>
              <a:rPr lang="en-US" dirty="0">
                <a:solidFill>
                  <a:srgbClr val="E30613"/>
                </a:solidFill>
              </a:rPr>
              <a:t>BioENG430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3AD65D-03E2-BA6B-8834-DBA4F94B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Juliane Da Graça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34A876-6941-382B-5ED1-99E98395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33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grpSp>
        <p:nvGrpSpPr>
          <p:cNvPr id="984" name="Group 983">
            <a:extLst>
              <a:ext uri="{FF2B5EF4-FFF2-40B4-BE49-F238E27FC236}">
                <a16:creationId xmlns:a16="http://schemas.microsoft.com/office/drawing/2014/main" id="{46291E45-4163-43E0-A704-0FF466D54C44}"/>
              </a:ext>
            </a:extLst>
          </p:cNvPr>
          <p:cNvGrpSpPr/>
          <p:nvPr/>
        </p:nvGrpSpPr>
        <p:grpSpPr>
          <a:xfrm>
            <a:off x="7917044" y="685756"/>
            <a:ext cx="4137080" cy="4471349"/>
            <a:chOff x="7917044" y="685756"/>
            <a:chExt cx="4137080" cy="4471349"/>
          </a:xfrm>
        </p:grpSpPr>
        <p:sp>
          <p:nvSpPr>
            <p:cNvPr id="391" name="Forme libre 341">
              <a:extLst>
                <a:ext uri="{FF2B5EF4-FFF2-40B4-BE49-F238E27FC236}">
                  <a16:creationId xmlns:a16="http://schemas.microsoft.com/office/drawing/2014/main" id="{31F1C5E7-0E6A-B0C0-7345-120C014DD4EC}"/>
                </a:ext>
              </a:extLst>
            </p:cNvPr>
            <p:cNvSpPr/>
            <p:nvPr/>
          </p:nvSpPr>
          <p:spPr>
            <a:xfrm>
              <a:off x="8615782" y="1115148"/>
              <a:ext cx="1572763" cy="1571037"/>
            </a:xfrm>
            <a:custGeom>
              <a:avLst/>
              <a:gdLst>
                <a:gd name="connsiteX0" fmla="*/ 1029256 w 1029255"/>
                <a:gd name="connsiteY0" fmla="*/ 514063 h 1028125"/>
                <a:gd name="connsiteX1" fmla="*/ 514628 w 1029255"/>
                <a:gd name="connsiteY1" fmla="*/ 1028125 h 1028125"/>
                <a:gd name="connsiteX2" fmla="*/ 0 w 1029255"/>
                <a:gd name="connsiteY2" fmla="*/ 514063 h 1028125"/>
                <a:gd name="connsiteX3" fmla="*/ 514628 w 1029255"/>
                <a:gd name="connsiteY3" fmla="*/ 0 h 1028125"/>
                <a:gd name="connsiteX4" fmla="*/ 1029256 w 1029255"/>
                <a:gd name="connsiteY4" fmla="*/ 514063 h 102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255" h="1028125">
                  <a:moveTo>
                    <a:pt x="1029256" y="514063"/>
                  </a:moveTo>
                  <a:cubicBezTo>
                    <a:pt x="1029256" y="797971"/>
                    <a:pt x="798849" y="1028125"/>
                    <a:pt x="514628" y="1028125"/>
                  </a:cubicBezTo>
                  <a:cubicBezTo>
                    <a:pt x="230407" y="1028125"/>
                    <a:pt x="0" y="797971"/>
                    <a:pt x="0" y="514063"/>
                  </a:cubicBezTo>
                  <a:cubicBezTo>
                    <a:pt x="0" y="230154"/>
                    <a:pt x="230407" y="0"/>
                    <a:pt x="514628" y="0"/>
                  </a:cubicBezTo>
                  <a:cubicBezTo>
                    <a:pt x="798849" y="0"/>
                    <a:pt x="1029256" y="230154"/>
                    <a:pt x="1029256" y="514063"/>
                  </a:cubicBezTo>
                  <a:close/>
                </a:path>
              </a:pathLst>
            </a:custGeom>
            <a:solidFill>
              <a:srgbClr val="FBE0EE"/>
            </a:solidFill>
            <a:ln w="8008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392" name="Forme libre 342">
              <a:extLst>
                <a:ext uri="{FF2B5EF4-FFF2-40B4-BE49-F238E27FC236}">
                  <a16:creationId xmlns:a16="http://schemas.microsoft.com/office/drawing/2014/main" id="{EC9D132C-DDAD-8DC1-778C-81C7B3171B9F}"/>
                </a:ext>
              </a:extLst>
            </p:cNvPr>
            <p:cNvSpPr/>
            <p:nvPr/>
          </p:nvSpPr>
          <p:spPr>
            <a:xfrm>
              <a:off x="9444481" y="1183042"/>
              <a:ext cx="164041" cy="163859"/>
            </a:xfrm>
            <a:custGeom>
              <a:avLst/>
              <a:gdLst>
                <a:gd name="connsiteX0" fmla="*/ 107352 w 107352"/>
                <a:gd name="connsiteY0" fmla="*/ 53617 h 107234"/>
                <a:gd name="connsiteX1" fmla="*/ 53676 w 107352"/>
                <a:gd name="connsiteY1" fmla="*/ 107234 h 107234"/>
                <a:gd name="connsiteX2" fmla="*/ 0 w 107352"/>
                <a:gd name="connsiteY2" fmla="*/ 53617 h 107234"/>
                <a:gd name="connsiteX3" fmla="*/ 53676 w 107352"/>
                <a:gd name="connsiteY3" fmla="*/ 0 h 107234"/>
                <a:gd name="connsiteX4" fmla="*/ 107352 w 107352"/>
                <a:gd name="connsiteY4" fmla="*/ 53617 h 10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2" h="107234">
                  <a:moveTo>
                    <a:pt x="107352" y="53617"/>
                  </a:moveTo>
                  <a:cubicBezTo>
                    <a:pt x="107352" y="83229"/>
                    <a:pt x="83321" y="107234"/>
                    <a:pt x="53676" y="107234"/>
                  </a:cubicBezTo>
                  <a:cubicBezTo>
                    <a:pt x="24032" y="107234"/>
                    <a:pt x="0" y="83229"/>
                    <a:pt x="0" y="53617"/>
                  </a:cubicBezTo>
                  <a:cubicBezTo>
                    <a:pt x="0" y="24005"/>
                    <a:pt x="24032" y="0"/>
                    <a:pt x="53676" y="0"/>
                  </a:cubicBezTo>
                  <a:cubicBezTo>
                    <a:pt x="83321" y="0"/>
                    <a:pt x="107352" y="24005"/>
                    <a:pt x="107352" y="53617"/>
                  </a:cubicBezTo>
                  <a:close/>
                </a:path>
              </a:pathLst>
            </a:custGeom>
            <a:solidFill>
              <a:srgbClr val="FFFFFF"/>
            </a:solidFill>
            <a:ln w="8008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393" name="Forme libre 343">
              <a:extLst>
                <a:ext uri="{FF2B5EF4-FFF2-40B4-BE49-F238E27FC236}">
                  <a16:creationId xmlns:a16="http://schemas.microsoft.com/office/drawing/2014/main" id="{5D7F7225-99E5-B0A1-9C01-7569B997D98B}"/>
                </a:ext>
              </a:extLst>
            </p:cNvPr>
            <p:cNvSpPr/>
            <p:nvPr/>
          </p:nvSpPr>
          <p:spPr>
            <a:xfrm>
              <a:off x="9643977" y="1424591"/>
              <a:ext cx="130055" cy="129912"/>
            </a:xfrm>
            <a:custGeom>
              <a:avLst/>
              <a:gdLst>
                <a:gd name="connsiteX0" fmla="*/ 85112 w 85111"/>
                <a:gd name="connsiteY0" fmla="*/ 42509 h 85018"/>
                <a:gd name="connsiteX1" fmla="*/ 42556 w 85111"/>
                <a:gd name="connsiteY1" fmla="*/ 85018 h 85018"/>
                <a:gd name="connsiteX2" fmla="*/ 0 w 85111"/>
                <a:gd name="connsiteY2" fmla="*/ 42509 h 85018"/>
                <a:gd name="connsiteX3" fmla="*/ 42556 w 85111"/>
                <a:gd name="connsiteY3" fmla="*/ 0 h 85018"/>
                <a:gd name="connsiteX4" fmla="*/ 85112 w 85111"/>
                <a:gd name="connsiteY4" fmla="*/ 42509 h 8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11" h="85018">
                  <a:moveTo>
                    <a:pt x="85112" y="42509"/>
                  </a:moveTo>
                  <a:cubicBezTo>
                    <a:pt x="85112" y="65986"/>
                    <a:pt x="66059" y="85018"/>
                    <a:pt x="42556" y="85018"/>
                  </a:cubicBezTo>
                  <a:cubicBezTo>
                    <a:pt x="19053" y="85018"/>
                    <a:pt x="0" y="65986"/>
                    <a:pt x="0" y="42509"/>
                  </a:cubicBezTo>
                  <a:cubicBezTo>
                    <a:pt x="0" y="19032"/>
                    <a:pt x="19053" y="0"/>
                    <a:pt x="42556" y="0"/>
                  </a:cubicBezTo>
                  <a:cubicBezTo>
                    <a:pt x="66059" y="0"/>
                    <a:pt x="85112" y="19032"/>
                    <a:pt x="85112" y="42509"/>
                  </a:cubicBezTo>
                  <a:close/>
                </a:path>
              </a:pathLst>
            </a:custGeom>
            <a:solidFill>
              <a:srgbClr val="FFFFFF"/>
            </a:solidFill>
            <a:ln w="8008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394" name="Forme libre 344">
              <a:extLst>
                <a:ext uri="{FF2B5EF4-FFF2-40B4-BE49-F238E27FC236}">
                  <a16:creationId xmlns:a16="http://schemas.microsoft.com/office/drawing/2014/main" id="{3B93A672-C520-6F92-E87C-EF4176EE6AD1}"/>
                </a:ext>
              </a:extLst>
            </p:cNvPr>
            <p:cNvSpPr/>
            <p:nvPr/>
          </p:nvSpPr>
          <p:spPr>
            <a:xfrm>
              <a:off x="9836282" y="1467839"/>
              <a:ext cx="164041" cy="163859"/>
            </a:xfrm>
            <a:custGeom>
              <a:avLst/>
              <a:gdLst>
                <a:gd name="connsiteX0" fmla="*/ 107352 w 107352"/>
                <a:gd name="connsiteY0" fmla="*/ 53617 h 107234"/>
                <a:gd name="connsiteX1" fmla="*/ 53676 w 107352"/>
                <a:gd name="connsiteY1" fmla="*/ 107234 h 107234"/>
                <a:gd name="connsiteX2" fmla="*/ 0 w 107352"/>
                <a:gd name="connsiteY2" fmla="*/ 53617 h 107234"/>
                <a:gd name="connsiteX3" fmla="*/ 53676 w 107352"/>
                <a:gd name="connsiteY3" fmla="*/ 0 h 107234"/>
                <a:gd name="connsiteX4" fmla="*/ 107352 w 107352"/>
                <a:gd name="connsiteY4" fmla="*/ 53617 h 10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2" h="107234">
                  <a:moveTo>
                    <a:pt x="107352" y="53617"/>
                  </a:moveTo>
                  <a:cubicBezTo>
                    <a:pt x="107352" y="83229"/>
                    <a:pt x="83321" y="107234"/>
                    <a:pt x="53676" y="107234"/>
                  </a:cubicBezTo>
                  <a:cubicBezTo>
                    <a:pt x="24032" y="107234"/>
                    <a:pt x="0" y="83229"/>
                    <a:pt x="0" y="53617"/>
                  </a:cubicBezTo>
                  <a:cubicBezTo>
                    <a:pt x="0" y="24005"/>
                    <a:pt x="24032" y="0"/>
                    <a:pt x="53676" y="0"/>
                  </a:cubicBezTo>
                  <a:cubicBezTo>
                    <a:pt x="83321" y="0"/>
                    <a:pt x="107352" y="24005"/>
                    <a:pt x="107352" y="53617"/>
                  </a:cubicBezTo>
                  <a:close/>
                </a:path>
              </a:pathLst>
            </a:custGeom>
            <a:solidFill>
              <a:srgbClr val="FFFFFF"/>
            </a:solidFill>
            <a:ln w="8008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395" name="Forme libre 345">
              <a:extLst>
                <a:ext uri="{FF2B5EF4-FFF2-40B4-BE49-F238E27FC236}">
                  <a16:creationId xmlns:a16="http://schemas.microsoft.com/office/drawing/2014/main" id="{3B93DB4A-345E-CA40-E49B-7675A69069AB}"/>
                </a:ext>
              </a:extLst>
            </p:cNvPr>
            <p:cNvSpPr/>
            <p:nvPr/>
          </p:nvSpPr>
          <p:spPr>
            <a:xfrm>
              <a:off x="9863405" y="1746434"/>
              <a:ext cx="130055" cy="129912"/>
            </a:xfrm>
            <a:custGeom>
              <a:avLst/>
              <a:gdLst>
                <a:gd name="connsiteX0" fmla="*/ 85112 w 85111"/>
                <a:gd name="connsiteY0" fmla="*/ 42509 h 85018"/>
                <a:gd name="connsiteX1" fmla="*/ 42556 w 85111"/>
                <a:gd name="connsiteY1" fmla="*/ 85018 h 85018"/>
                <a:gd name="connsiteX2" fmla="*/ 0 w 85111"/>
                <a:gd name="connsiteY2" fmla="*/ 42509 h 85018"/>
                <a:gd name="connsiteX3" fmla="*/ 42556 w 85111"/>
                <a:gd name="connsiteY3" fmla="*/ 0 h 85018"/>
                <a:gd name="connsiteX4" fmla="*/ 85112 w 85111"/>
                <a:gd name="connsiteY4" fmla="*/ 42509 h 8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11" h="85018">
                  <a:moveTo>
                    <a:pt x="85112" y="42509"/>
                  </a:moveTo>
                  <a:cubicBezTo>
                    <a:pt x="85112" y="65986"/>
                    <a:pt x="66059" y="85018"/>
                    <a:pt x="42556" y="85018"/>
                  </a:cubicBezTo>
                  <a:cubicBezTo>
                    <a:pt x="19053" y="85018"/>
                    <a:pt x="0" y="65986"/>
                    <a:pt x="0" y="42509"/>
                  </a:cubicBezTo>
                  <a:cubicBezTo>
                    <a:pt x="0" y="19032"/>
                    <a:pt x="19053" y="0"/>
                    <a:pt x="42556" y="0"/>
                  </a:cubicBezTo>
                  <a:cubicBezTo>
                    <a:pt x="66059" y="0"/>
                    <a:pt x="85112" y="19032"/>
                    <a:pt x="85112" y="42509"/>
                  </a:cubicBezTo>
                  <a:close/>
                </a:path>
              </a:pathLst>
            </a:custGeom>
            <a:solidFill>
              <a:srgbClr val="FFFFFF"/>
            </a:solidFill>
            <a:ln w="8008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396" name="Forme libre 346">
              <a:extLst>
                <a:ext uri="{FF2B5EF4-FFF2-40B4-BE49-F238E27FC236}">
                  <a16:creationId xmlns:a16="http://schemas.microsoft.com/office/drawing/2014/main" id="{83047C62-A912-5756-B5FD-666F25E238B4}"/>
                </a:ext>
              </a:extLst>
            </p:cNvPr>
            <p:cNvSpPr/>
            <p:nvPr/>
          </p:nvSpPr>
          <p:spPr>
            <a:xfrm>
              <a:off x="8749891" y="1319075"/>
              <a:ext cx="902603" cy="1010740"/>
            </a:xfrm>
            <a:custGeom>
              <a:avLst/>
              <a:gdLst>
                <a:gd name="connsiteX0" fmla="*/ 69735 w 590686"/>
                <a:gd name="connsiteY0" fmla="*/ 52070 h 661453"/>
                <a:gd name="connsiteX1" fmla="*/ 12103 w 590686"/>
                <a:gd name="connsiteY1" fmla="*/ 193268 h 661453"/>
                <a:gd name="connsiteX2" fmla="*/ 6543 w 590686"/>
                <a:gd name="connsiteY2" fmla="*/ 362344 h 661453"/>
                <a:gd name="connsiteX3" fmla="*/ 101385 w 590686"/>
                <a:gd name="connsiteY3" fmla="*/ 551927 h 661453"/>
                <a:gd name="connsiteX4" fmla="*/ 218574 w 590686"/>
                <a:gd name="connsiteY4" fmla="*/ 635557 h 661453"/>
                <a:gd name="connsiteX5" fmla="*/ 382276 w 590686"/>
                <a:gd name="connsiteY5" fmla="*/ 657879 h 661453"/>
                <a:gd name="connsiteX6" fmla="*/ 559022 w 590686"/>
                <a:gd name="connsiteY6" fmla="*/ 550111 h 661453"/>
                <a:gd name="connsiteX7" fmla="*/ 590672 w 590686"/>
                <a:gd name="connsiteY7" fmla="*/ 416282 h 661453"/>
                <a:gd name="connsiteX8" fmla="*/ 553462 w 590686"/>
                <a:gd name="connsiteY8" fmla="*/ 273160 h 661453"/>
                <a:gd name="connsiteX9" fmla="*/ 412108 w 590686"/>
                <a:gd name="connsiteY9" fmla="*/ 115192 h 661453"/>
                <a:gd name="connsiteX10" fmla="*/ 246482 w 590686"/>
                <a:gd name="connsiteY10" fmla="*/ 7424 h 661453"/>
                <a:gd name="connsiteX11" fmla="*/ 123732 w 590686"/>
                <a:gd name="connsiteY11" fmla="*/ 20455 h 661453"/>
                <a:gd name="connsiteX12" fmla="*/ 82780 w 590686"/>
                <a:gd name="connsiteY12" fmla="*/ 176607 h 661453"/>
                <a:gd name="connsiteX13" fmla="*/ 71660 w 590686"/>
                <a:gd name="connsiteY13" fmla="*/ 317806 h 661453"/>
                <a:gd name="connsiteX14" fmla="*/ 131217 w 590686"/>
                <a:gd name="connsiteY14" fmla="*/ 479512 h 661453"/>
                <a:gd name="connsiteX15" fmla="*/ 252149 w 590686"/>
                <a:gd name="connsiteY15" fmla="*/ 576172 h 661453"/>
                <a:gd name="connsiteX16" fmla="*/ 374898 w 590686"/>
                <a:gd name="connsiteY16" fmla="*/ 604048 h 661453"/>
                <a:gd name="connsiteX17" fmla="*/ 464180 w 590686"/>
                <a:gd name="connsiteY17" fmla="*/ 546479 h 661453"/>
                <a:gd name="connsiteX18" fmla="*/ 480967 w 590686"/>
                <a:gd name="connsiteY18" fmla="*/ 388512 h 661453"/>
                <a:gd name="connsiteX19" fmla="*/ 447500 w 590686"/>
                <a:gd name="connsiteY19" fmla="*/ 256605 h 661453"/>
                <a:gd name="connsiteX20" fmla="*/ 324751 w 590686"/>
                <a:gd name="connsiteY20" fmla="*/ 128330 h 661453"/>
                <a:gd name="connsiteX21" fmla="*/ 211303 w 590686"/>
                <a:gd name="connsiteY21" fmla="*/ 85607 h 661453"/>
                <a:gd name="connsiteX22" fmla="*/ 162974 w 590686"/>
                <a:gd name="connsiteY22" fmla="*/ 223174 h 661453"/>
                <a:gd name="connsiteX23" fmla="*/ 166716 w 590686"/>
                <a:gd name="connsiteY23" fmla="*/ 420127 h 661453"/>
                <a:gd name="connsiteX24" fmla="*/ 239318 w 590686"/>
                <a:gd name="connsiteY24" fmla="*/ 498203 h 661453"/>
                <a:gd name="connsiteX25" fmla="*/ 388157 w 590686"/>
                <a:gd name="connsiteY25" fmla="*/ 500018 h 661453"/>
                <a:gd name="connsiteX26" fmla="*/ 404944 w 590686"/>
                <a:gd name="connsiteY26" fmla="*/ 388512 h 661453"/>
                <a:gd name="connsiteX27" fmla="*/ 341644 w 590686"/>
                <a:gd name="connsiteY27" fmla="*/ 241652 h 661453"/>
                <a:gd name="connsiteX28" fmla="*/ 256105 w 590686"/>
                <a:gd name="connsiteY28" fmla="*/ 202667 h 661453"/>
                <a:gd name="connsiteX29" fmla="*/ 235682 w 590686"/>
                <a:gd name="connsiteY29" fmla="*/ 277005 h 661453"/>
                <a:gd name="connsiteX30" fmla="*/ 237500 w 590686"/>
                <a:gd name="connsiteY30" fmla="*/ 382958 h 661453"/>
                <a:gd name="connsiteX31" fmla="*/ 297057 w 590686"/>
                <a:gd name="connsiteY31" fmla="*/ 455480 h 661453"/>
                <a:gd name="connsiteX32" fmla="*/ 328707 w 590686"/>
                <a:gd name="connsiteY32" fmla="*/ 416495 h 661453"/>
                <a:gd name="connsiteX33" fmla="*/ 324964 w 590686"/>
                <a:gd name="connsiteY33" fmla="*/ 331050 h 661453"/>
                <a:gd name="connsiteX34" fmla="*/ 293315 w 590686"/>
                <a:gd name="connsiteY34" fmla="*/ 297619 h 661453"/>
                <a:gd name="connsiteX35" fmla="*/ 293315 w 590686"/>
                <a:gd name="connsiteY35" fmla="*/ 349634 h 66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686" h="661453">
                  <a:moveTo>
                    <a:pt x="69735" y="52070"/>
                  </a:moveTo>
                  <a:cubicBezTo>
                    <a:pt x="51024" y="82296"/>
                    <a:pt x="26217" y="130145"/>
                    <a:pt x="12103" y="193268"/>
                  </a:cubicBezTo>
                  <a:cubicBezTo>
                    <a:pt x="5046" y="224883"/>
                    <a:pt x="-7892" y="285550"/>
                    <a:pt x="6543" y="362344"/>
                  </a:cubicBezTo>
                  <a:cubicBezTo>
                    <a:pt x="26645" y="468938"/>
                    <a:pt x="86095" y="535585"/>
                    <a:pt x="101385" y="551927"/>
                  </a:cubicBezTo>
                  <a:cubicBezTo>
                    <a:pt x="118707" y="570404"/>
                    <a:pt x="155917" y="609389"/>
                    <a:pt x="218574" y="635557"/>
                  </a:cubicBezTo>
                  <a:cubicBezTo>
                    <a:pt x="243809" y="646131"/>
                    <a:pt x="304649" y="670589"/>
                    <a:pt x="382276" y="657879"/>
                  </a:cubicBezTo>
                  <a:cubicBezTo>
                    <a:pt x="403982" y="654355"/>
                    <a:pt x="505346" y="637693"/>
                    <a:pt x="559022" y="550111"/>
                  </a:cubicBezTo>
                  <a:cubicBezTo>
                    <a:pt x="591100" y="497669"/>
                    <a:pt x="590779" y="444799"/>
                    <a:pt x="590672" y="416282"/>
                  </a:cubicBezTo>
                  <a:cubicBezTo>
                    <a:pt x="590244" y="348246"/>
                    <a:pt x="566186" y="298687"/>
                    <a:pt x="553462" y="273160"/>
                  </a:cubicBezTo>
                  <a:cubicBezTo>
                    <a:pt x="523844" y="213882"/>
                    <a:pt x="486634" y="180986"/>
                    <a:pt x="412108" y="115192"/>
                  </a:cubicBezTo>
                  <a:cubicBezTo>
                    <a:pt x="340041" y="51535"/>
                    <a:pt x="302938" y="19493"/>
                    <a:pt x="246482" y="7424"/>
                  </a:cubicBezTo>
                  <a:cubicBezTo>
                    <a:pt x="219323" y="1550"/>
                    <a:pt x="161691" y="-10840"/>
                    <a:pt x="123732" y="20455"/>
                  </a:cubicBezTo>
                  <a:cubicBezTo>
                    <a:pt x="111650" y="30388"/>
                    <a:pt x="99247" y="46622"/>
                    <a:pt x="82780" y="176607"/>
                  </a:cubicBezTo>
                  <a:cubicBezTo>
                    <a:pt x="73264" y="251585"/>
                    <a:pt x="68559" y="289074"/>
                    <a:pt x="71660" y="317806"/>
                  </a:cubicBezTo>
                  <a:cubicBezTo>
                    <a:pt x="74975" y="348352"/>
                    <a:pt x="82887" y="414359"/>
                    <a:pt x="131217" y="479512"/>
                  </a:cubicBezTo>
                  <a:cubicBezTo>
                    <a:pt x="174735" y="538042"/>
                    <a:pt x="227235" y="564209"/>
                    <a:pt x="252149" y="576172"/>
                  </a:cubicBezTo>
                  <a:cubicBezTo>
                    <a:pt x="293101" y="595931"/>
                    <a:pt x="329027" y="613234"/>
                    <a:pt x="374898" y="604048"/>
                  </a:cubicBezTo>
                  <a:cubicBezTo>
                    <a:pt x="381741" y="602660"/>
                    <a:pt x="432637" y="591766"/>
                    <a:pt x="464180" y="546479"/>
                  </a:cubicBezTo>
                  <a:cubicBezTo>
                    <a:pt x="493798" y="504077"/>
                    <a:pt x="488559" y="457296"/>
                    <a:pt x="480967" y="388512"/>
                  </a:cubicBezTo>
                  <a:cubicBezTo>
                    <a:pt x="476049" y="343760"/>
                    <a:pt x="471558" y="303814"/>
                    <a:pt x="447500" y="256605"/>
                  </a:cubicBezTo>
                  <a:cubicBezTo>
                    <a:pt x="412108" y="187180"/>
                    <a:pt x="359715" y="151614"/>
                    <a:pt x="324751" y="128330"/>
                  </a:cubicBezTo>
                  <a:cubicBezTo>
                    <a:pt x="276420" y="96394"/>
                    <a:pt x="241028" y="72897"/>
                    <a:pt x="211303" y="85607"/>
                  </a:cubicBezTo>
                  <a:cubicBezTo>
                    <a:pt x="182861" y="97783"/>
                    <a:pt x="175804" y="139758"/>
                    <a:pt x="162974" y="223174"/>
                  </a:cubicBezTo>
                  <a:cubicBezTo>
                    <a:pt x="148111" y="319514"/>
                    <a:pt x="141161" y="368646"/>
                    <a:pt x="166716" y="420127"/>
                  </a:cubicBezTo>
                  <a:cubicBezTo>
                    <a:pt x="173131" y="433157"/>
                    <a:pt x="193768" y="473317"/>
                    <a:pt x="239318" y="498203"/>
                  </a:cubicBezTo>
                  <a:cubicBezTo>
                    <a:pt x="280377" y="520632"/>
                    <a:pt x="352016" y="536333"/>
                    <a:pt x="388157" y="500018"/>
                  </a:cubicBezTo>
                  <a:cubicBezTo>
                    <a:pt x="413819" y="474278"/>
                    <a:pt x="409649" y="434225"/>
                    <a:pt x="404944" y="388512"/>
                  </a:cubicBezTo>
                  <a:cubicBezTo>
                    <a:pt x="401843" y="359140"/>
                    <a:pt x="393931" y="292065"/>
                    <a:pt x="341644" y="241652"/>
                  </a:cubicBezTo>
                  <a:cubicBezTo>
                    <a:pt x="335870" y="236098"/>
                    <a:pt x="284440" y="187394"/>
                    <a:pt x="256105" y="202667"/>
                  </a:cubicBezTo>
                  <a:cubicBezTo>
                    <a:pt x="242953" y="209717"/>
                    <a:pt x="240387" y="232253"/>
                    <a:pt x="235682" y="277005"/>
                  </a:cubicBezTo>
                  <a:cubicBezTo>
                    <a:pt x="230336" y="327525"/>
                    <a:pt x="227663" y="352838"/>
                    <a:pt x="237500" y="382958"/>
                  </a:cubicBezTo>
                  <a:cubicBezTo>
                    <a:pt x="247658" y="413932"/>
                    <a:pt x="272892" y="458364"/>
                    <a:pt x="297057" y="455480"/>
                  </a:cubicBezTo>
                  <a:cubicBezTo>
                    <a:pt x="313737" y="453451"/>
                    <a:pt x="323468" y="429526"/>
                    <a:pt x="328707" y="416495"/>
                  </a:cubicBezTo>
                  <a:cubicBezTo>
                    <a:pt x="329990" y="413184"/>
                    <a:pt x="345815" y="372277"/>
                    <a:pt x="324964" y="331050"/>
                  </a:cubicBezTo>
                  <a:cubicBezTo>
                    <a:pt x="316624" y="314601"/>
                    <a:pt x="300799" y="294628"/>
                    <a:pt x="293315" y="297619"/>
                  </a:cubicBezTo>
                  <a:cubicBezTo>
                    <a:pt x="283798" y="301464"/>
                    <a:pt x="291390" y="340342"/>
                    <a:pt x="293315" y="349634"/>
                  </a:cubicBezTo>
                </a:path>
              </a:pathLst>
            </a:custGeom>
            <a:solidFill>
              <a:srgbClr val="FBE0EE"/>
            </a:solidFill>
            <a:ln w="8008" cap="flat">
              <a:solidFill>
                <a:srgbClr val="7A3B8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grpSp>
          <p:nvGrpSpPr>
            <p:cNvPr id="397" name="Graphique 2">
              <a:extLst>
                <a:ext uri="{FF2B5EF4-FFF2-40B4-BE49-F238E27FC236}">
                  <a16:creationId xmlns:a16="http://schemas.microsoft.com/office/drawing/2014/main" id="{DBF22841-6787-9D5F-7BAB-F60294773E87}"/>
                </a:ext>
              </a:extLst>
            </p:cNvPr>
            <p:cNvGrpSpPr/>
            <p:nvPr/>
          </p:nvGrpSpPr>
          <p:grpSpPr>
            <a:xfrm>
              <a:off x="9911462" y="2556048"/>
              <a:ext cx="2142662" cy="2306831"/>
              <a:chOff x="5050064" y="3099122"/>
              <a:chExt cx="1402211" cy="1509647"/>
            </a:xfrm>
          </p:grpSpPr>
          <p:sp>
            <p:nvSpPr>
              <p:cNvPr id="433" name="Forme libre 349">
                <a:extLst>
                  <a:ext uri="{FF2B5EF4-FFF2-40B4-BE49-F238E27FC236}">
                    <a16:creationId xmlns:a16="http://schemas.microsoft.com/office/drawing/2014/main" id="{A06F92BC-2506-AC45-6DB8-2BDFF45C16CC}"/>
                  </a:ext>
                </a:extLst>
              </p:cNvPr>
              <p:cNvSpPr/>
              <p:nvPr/>
            </p:nvSpPr>
            <p:spPr>
              <a:xfrm>
                <a:off x="5153332" y="3099122"/>
                <a:ext cx="1195717" cy="1406590"/>
              </a:xfrm>
              <a:custGeom>
                <a:avLst/>
                <a:gdLst>
                  <a:gd name="connsiteX0" fmla="*/ 1177568 w 1195717"/>
                  <a:gd name="connsiteY0" fmla="*/ 663953 h 1406590"/>
                  <a:gd name="connsiteX1" fmla="*/ 785475 w 1195717"/>
                  <a:gd name="connsiteY1" fmla="*/ 242599 h 1406590"/>
                  <a:gd name="connsiteX2" fmla="*/ 809320 w 1195717"/>
                  <a:gd name="connsiteY2" fmla="*/ 85059 h 1406590"/>
                  <a:gd name="connsiteX3" fmla="*/ 771789 w 1195717"/>
                  <a:gd name="connsiteY3" fmla="*/ 7303 h 1406590"/>
                  <a:gd name="connsiteX4" fmla="*/ 688174 w 1195717"/>
                  <a:gd name="connsiteY4" fmla="*/ 28878 h 1406590"/>
                  <a:gd name="connsiteX5" fmla="*/ 662726 w 1195717"/>
                  <a:gd name="connsiteY5" fmla="*/ 215684 h 1406590"/>
                  <a:gd name="connsiteX6" fmla="*/ 452191 w 1195717"/>
                  <a:gd name="connsiteY6" fmla="*/ 230316 h 1406590"/>
                  <a:gd name="connsiteX7" fmla="*/ 18185 w 1195717"/>
                  <a:gd name="connsiteY7" fmla="*/ 954896 h 1406590"/>
                  <a:gd name="connsiteX8" fmla="*/ 743561 w 1195717"/>
                  <a:gd name="connsiteY8" fmla="*/ 1388426 h 1406590"/>
                  <a:gd name="connsiteX9" fmla="*/ 1177568 w 1195717"/>
                  <a:gd name="connsiteY9" fmla="*/ 663953 h 140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5717" h="1406590">
                    <a:moveTo>
                      <a:pt x="1177568" y="663953"/>
                    </a:moveTo>
                    <a:cubicBezTo>
                      <a:pt x="1125816" y="458350"/>
                      <a:pt x="973021" y="304761"/>
                      <a:pt x="785475" y="242599"/>
                    </a:cubicBezTo>
                    <a:cubicBezTo>
                      <a:pt x="803545" y="180544"/>
                      <a:pt x="808571" y="125432"/>
                      <a:pt x="809320" y="85059"/>
                    </a:cubicBezTo>
                    <a:cubicBezTo>
                      <a:pt x="822044" y="57716"/>
                      <a:pt x="805150" y="22790"/>
                      <a:pt x="771789" y="7303"/>
                    </a:cubicBezTo>
                    <a:cubicBezTo>
                      <a:pt x="738536" y="-8077"/>
                      <a:pt x="700791" y="1642"/>
                      <a:pt x="688174" y="28878"/>
                    </a:cubicBezTo>
                    <a:cubicBezTo>
                      <a:pt x="689885" y="72349"/>
                      <a:pt x="687426" y="139851"/>
                      <a:pt x="662726" y="215684"/>
                    </a:cubicBezTo>
                    <a:cubicBezTo>
                      <a:pt x="594081" y="208207"/>
                      <a:pt x="523083" y="212480"/>
                      <a:pt x="452191" y="230316"/>
                    </a:cubicBezTo>
                    <a:cubicBezTo>
                      <a:pt x="132059" y="310635"/>
                      <a:pt x="-62330" y="635115"/>
                      <a:pt x="18185" y="954896"/>
                    </a:cubicBezTo>
                    <a:cubicBezTo>
                      <a:pt x="98592" y="1274676"/>
                      <a:pt x="423429" y="1468851"/>
                      <a:pt x="743561" y="1388426"/>
                    </a:cubicBezTo>
                    <a:cubicBezTo>
                      <a:pt x="1063693" y="1308214"/>
                      <a:pt x="1257975" y="983734"/>
                      <a:pt x="1177568" y="663953"/>
                    </a:cubicBezTo>
                    <a:close/>
                  </a:path>
                </a:pathLst>
              </a:custGeom>
              <a:solidFill>
                <a:srgbClr val="FBE0EE"/>
              </a:solidFill>
              <a:ln w="8008" cap="flat">
                <a:solidFill>
                  <a:srgbClr val="7A3B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endParaRPr>
              </a:p>
            </p:txBody>
          </p:sp>
          <p:grpSp>
            <p:nvGrpSpPr>
              <p:cNvPr id="434" name="Graphique 2">
                <a:extLst>
                  <a:ext uri="{FF2B5EF4-FFF2-40B4-BE49-F238E27FC236}">
                    <a16:creationId xmlns:a16="http://schemas.microsoft.com/office/drawing/2014/main" id="{F9C99C53-6579-F53E-B03A-D24918A4B7B6}"/>
                  </a:ext>
                </a:extLst>
              </p:cNvPr>
              <p:cNvGrpSpPr/>
              <p:nvPr/>
            </p:nvGrpSpPr>
            <p:grpSpPr>
              <a:xfrm>
                <a:off x="5050064" y="3208098"/>
                <a:ext cx="1402211" cy="1400671"/>
                <a:chOff x="5050064" y="3208098"/>
                <a:chExt cx="1402211" cy="1400671"/>
              </a:xfrm>
            </p:grpSpPr>
            <p:sp>
              <p:nvSpPr>
                <p:cNvPr id="435" name="Forme libre 351">
                  <a:extLst>
                    <a:ext uri="{FF2B5EF4-FFF2-40B4-BE49-F238E27FC236}">
                      <a16:creationId xmlns:a16="http://schemas.microsoft.com/office/drawing/2014/main" id="{13CEC606-2693-C403-8ACD-FE49037B176D}"/>
                    </a:ext>
                  </a:extLst>
                </p:cNvPr>
                <p:cNvSpPr/>
                <p:nvPr/>
              </p:nvSpPr>
              <p:spPr>
                <a:xfrm>
                  <a:off x="5229149" y="3387114"/>
                  <a:ext cx="1044011" cy="1042864"/>
                </a:xfrm>
                <a:custGeom>
                  <a:avLst/>
                  <a:gdLst>
                    <a:gd name="connsiteX0" fmla="*/ 1044011 w 1044011"/>
                    <a:gd name="connsiteY0" fmla="*/ 521432 h 1042864"/>
                    <a:gd name="connsiteX1" fmla="*/ 522006 w 1044011"/>
                    <a:gd name="connsiteY1" fmla="*/ 1042865 h 1042864"/>
                    <a:gd name="connsiteX2" fmla="*/ 0 w 1044011"/>
                    <a:gd name="connsiteY2" fmla="*/ 521432 h 1042864"/>
                    <a:gd name="connsiteX3" fmla="*/ 522006 w 1044011"/>
                    <a:gd name="connsiteY3" fmla="*/ 0 h 1042864"/>
                    <a:gd name="connsiteX4" fmla="*/ 1044011 w 1044011"/>
                    <a:gd name="connsiteY4" fmla="*/ 521432 h 1042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011" h="1042864">
                      <a:moveTo>
                        <a:pt x="1044011" y="521432"/>
                      </a:moveTo>
                      <a:cubicBezTo>
                        <a:pt x="1044011" y="809411"/>
                        <a:pt x="810301" y="1042865"/>
                        <a:pt x="522006" y="1042865"/>
                      </a:cubicBezTo>
                      <a:cubicBezTo>
                        <a:pt x="233710" y="1042865"/>
                        <a:pt x="0" y="809411"/>
                        <a:pt x="0" y="521432"/>
                      </a:cubicBezTo>
                      <a:cubicBezTo>
                        <a:pt x="0" y="233453"/>
                        <a:pt x="233710" y="0"/>
                        <a:pt x="522006" y="0"/>
                      </a:cubicBezTo>
                      <a:cubicBezTo>
                        <a:pt x="810301" y="0"/>
                        <a:pt x="1044011" y="233453"/>
                        <a:pt x="1044011" y="521432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067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orme libre 352">
                  <a:extLst>
                    <a:ext uri="{FF2B5EF4-FFF2-40B4-BE49-F238E27FC236}">
                      <a16:creationId xmlns:a16="http://schemas.microsoft.com/office/drawing/2014/main" id="{B9FB9AC1-DEC6-27D4-2AEA-651876168301}"/>
                    </a:ext>
                  </a:extLst>
                </p:cNvPr>
                <p:cNvSpPr/>
                <p:nvPr/>
              </p:nvSpPr>
              <p:spPr>
                <a:xfrm rot="-3795028">
                  <a:off x="5229154" y="3386991"/>
                  <a:ext cx="1044031" cy="1042884"/>
                </a:xfrm>
                <a:custGeom>
                  <a:avLst/>
                  <a:gdLst>
                    <a:gd name="connsiteX0" fmla="*/ 1044032 w 1044031"/>
                    <a:gd name="connsiteY0" fmla="*/ 521442 h 1042884"/>
                    <a:gd name="connsiteX1" fmla="*/ 522016 w 1044031"/>
                    <a:gd name="connsiteY1" fmla="*/ 1042885 h 1042884"/>
                    <a:gd name="connsiteX2" fmla="*/ 0 w 1044031"/>
                    <a:gd name="connsiteY2" fmla="*/ 521442 h 1042884"/>
                    <a:gd name="connsiteX3" fmla="*/ 522016 w 1044031"/>
                    <a:gd name="connsiteY3" fmla="*/ 0 h 1042884"/>
                    <a:gd name="connsiteX4" fmla="*/ 1044032 w 1044031"/>
                    <a:gd name="connsiteY4" fmla="*/ 521442 h 104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031" h="1042884">
                      <a:moveTo>
                        <a:pt x="1044032" y="521442"/>
                      </a:moveTo>
                      <a:cubicBezTo>
                        <a:pt x="1044032" y="809427"/>
                        <a:pt x="810317" y="1042885"/>
                        <a:pt x="522016" y="1042885"/>
                      </a:cubicBezTo>
                      <a:cubicBezTo>
                        <a:pt x="233714" y="1042885"/>
                        <a:pt x="0" y="809427"/>
                        <a:pt x="0" y="521442"/>
                      </a:cubicBezTo>
                      <a:cubicBezTo>
                        <a:pt x="0" y="233458"/>
                        <a:pt x="233714" y="0"/>
                        <a:pt x="522016" y="0"/>
                      </a:cubicBezTo>
                      <a:cubicBezTo>
                        <a:pt x="810317" y="0"/>
                        <a:pt x="1044032" y="233458"/>
                        <a:pt x="1044032" y="521442"/>
                      </a:cubicBezTo>
                      <a:close/>
                    </a:path>
                  </a:pathLst>
                </a:custGeom>
                <a:noFill/>
                <a:ln w="8008" cap="rnd">
                  <a:solidFill>
                    <a:srgbClr val="000000"/>
                  </a:solidFill>
                  <a:custDash>
                    <a:ds d="451005" sp="225503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13C3A"/>
                    </a:solidFill>
                    <a:effectLst/>
                    <a:uLnTx/>
                    <a:uFillTx/>
                    <a:latin typeface="Gill Sans MT" panose="020B0502020104020203" pitchFamily="34" charset="77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98" name="Forme libre 353">
              <a:extLst>
                <a:ext uri="{FF2B5EF4-FFF2-40B4-BE49-F238E27FC236}">
                  <a16:creationId xmlns:a16="http://schemas.microsoft.com/office/drawing/2014/main" id="{4CD94AB8-A4BB-31DF-A7AD-C2A6C16A7BBB}"/>
                </a:ext>
              </a:extLst>
            </p:cNvPr>
            <p:cNvSpPr/>
            <p:nvPr/>
          </p:nvSpPr>
          <p:spPr>
            <a:xfrm>
              <a:off x="10423050" y="3526206"/>
              <a:ext cx="454151" cy="359475"/>
            </a:xfrm>
            <a:custGeom>
              <a:avLst/>
              <a:gdLst>
                <a:gd name="connsiteX0" fmla="*/ 25848 w 297208"/>
                <a:gd name="connsiteY0" fmla="*/ 171859 h 235249"/>
                <a:gd name="connsiteX1" fmla="*/ 137691 w 297208"/>
                <a:gd name="connsiteY1" fmla="*/ 31194 h 235249"/>
                <a:gd name="connsiteX2" fmla="*/ 207620 w 297208"/>
                <a:gd name="connsiteY2" fmla="*/ 188093 h 235249"/>
                <a:gd name="connsiteX3" fmla="*/ 114168 w 297208"/>
                <a:gd name="connsiteY3" fmla="*/ 230389 h 235249"/>
                <a:gd name="connsiteX4" fmla="*/ 145604 w 297208"/>
                <a:gd name="connsiteY4" fmla="*/ 69324 h 235249"/>
                <a:gd name="connsiteX5" fmla="*/ 254667 w 297208"/>
                <a:gd name="connsiteY5" fmla="*/ 38029 h 235249"/>
                <a:gd name="connsiteX6" fmla="*/ 286744 w 297208"/>
                <a:gd name="connsiteY6" fmla="*/ 149856 h 235249"/>
                <a:gd name="connsiteX7" fmla="*/ 1897 w 297208"/>
                <a:gd name="connsiteY7" fmla="*/ 1822 h 235249"/>
                <a:gd name="connsiteX8" fmla="*/ 125181 w 297208"/>
                <a:gd name="connsiteY8" fmla="*/ 193006 h 23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208" h="235249">
                  <a:moveTo>
                    <a:pt x="25848" y="171859"/>
                  </a:moveTo>
                  <a:cubicBezTo>
                    <a:pt x="31194" y="82034"/>
                    <a:pt x="92783" y="26280"/>
                    <a:pt x="137691" y="31194"/>
                  </a:cubicBezTo>
                  <a:cubicBezTo>
                    <a:pt x="190940" y="36961"/>
                    <a:pt x="240873" y="129990"/>
                    <a:pt x="207620" y="188093"/>
                  </a:cubicBezTo>
                  <a:cubicBezTo>
                    <a:pt x="187518" y="223126"/>
                    <a:pt x="136836" y="245662"/>
                    <a:pt x="114168" y="230389"/>
                  </a:cubicBezTo>
                  <a:cubicBezTo>
                    <a:pt x="84229" y="210202"/>
                    <a:pt x="93852" y="118135"/>
                    <a:pt x="145604" y="69324"/>
                  </a:cubicBezTo>
                  <a:cubicBezTo>
                    <a:pt x="169234" y="47001"/>
                    <a:pt x="217564" y="18590"/>
                    <a:pt x="254667" y="38029"/>
                  </a:cubicBezTo>
                  <a:cubicBezTo>
                    <a:pt x="295512" y="59497"/>
                    <a:pt x="308557" y="131806"/>
                    <a:pt x="286744" y="149856"/>
                  </a:cubicBezTo>
                  <a:cubicBezTo>
                    <a:pt x="239697" y="188734"/>
                    <a:pt x="25206" y="-21569"/>
                    <a:pt x="1897" y="1822"/>
                  </a:cubicBezTo>
                  <a:cubicBezTo>
                    <a:pt x="-7619" y="11434"/>
                    <a:pt x="16439" y="58536"/>
                    <a:pt x="125181" y="193006"/>
                  </a:cubicBezTo>
                </a:path>
              </a:pathLst>
            </a:custGeom>
            <a:noFill/>
            <a:ln w="5339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399" name="Forme libre 354">
              <a:extLst>
                <a:ext uri="{FF2B5EF4-FFF2-40B4-BE49-F238E27FC236}">
                  <a16:creationId xmlns:a16="http://schemas.microsoft.com/office/drawing/2014/main" id="{3ACF1D01-523A-5E53-7A75-24F72F5F89F3}"/>
                </a:ext>
              </a:extLst>
            </p:cNvPr>
            <p:cNvSpPr/>
            <p:nvPr/>
          </p:nvSpPr>
          <p:spPr>
            <a:xfrm>
              <a:off x="10622014" y="4090262"/>
              <a:ext cx="113553" cy="109676"/>
            </a:xfrm>
            <a:custGeom>
              <a:avLst/>
              <a:gdLst>
                <a:gd name="connsiteX0" fmla="*/ 0 w 74312"/>
                <a:gd name="connsiteY0" fmla="*/ 42936 h 71774"/>
                <a:gd name="connsiteX1" fmla="*/ 19460 w 74312"/>
                <a:gd name="connsiteY1" fmla="*/ 25741 h 71774"/>
                <a:gd name="connsiteX2" fmla="*/ 16466 w 74312"/>
                <a:gd name="connsiteY2" fmla="*/ 0 h 71774"/>
                <a:gd name="connsiteX3" fmla="*/ 38707 w 74312"/>
                <a:gd name="connsiteY3" fmla="*/ 13244 h 71774"/>
                <a:gd name="connsiteX4" fmla="*/ 62337 w 74312"/>
                <a:gd name="connsiteY4" fmla="*/ 2350 h 71774"/>
                <a:gd name="connsiteX5" fmla="*/ 56670 w 74312"/>
                <a:gd name="connsiteY5" fmla="*/ 27663 h 71774"/>
                <a:gd name="connsiteX6" fmla="*/ 74313 w 74312"/>
                <a:gd name="connsiteY6" fmla="*/ 46675 h 71774"/>
                <a:gd name="connsiteX7" fmla="*/ 48437 w 74312"/>
                <a:gd name="connsiteY7" fmla="*/ 49131 h 71774"/>
                <a:gd name="connsiteX8" fmla="*/ 35713 w 74312"/>
                <a:gd name="connsiteY8" fmla="*/ 71774 h 71774"/>
                <a:gd name="connsiteX9" fmla="*/ 25448 w 74312"/>
                <a:gd name="connsiteY9" fmla="*/ 47956 h 7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12" h="71774">
                  <a:moveTo>
                    <a:pt x="0" y="42936"/>
                  </a:moveTo>
                  <a:lnTo>
                    <a:pt x="19460" y="25741"/>
                  </a:lnTo>
                  <a:lnTo>
                    <a:pt x="16466" y="0"/>
                  </a:lnTo>
                  <a:lnTo>
                    <a:pt x="38707" y="13244"/>
                  </a:lnTo>
                  <a:lnTo>
                    <a:pt x="62337" y="2350"/>
                  </a:lnTo>
                  <a:lnTo>
                    <a:pt x="56670" y="27663"/>
                  </a:lnTo>
                  <a:lnTo>
                    <a:pt x="74313" y="46675"/>
                  </a:lnTo>
                  <a:lnTo>
                    <a:pt x="48437" y="49131"/>
                  </a:lnTo>
                  <a:lnTo>
                    <a:pt x="35713" y="71774"/>
                  </a:lnTo>
                  <a:lnTo>
                    <a:pt x="25448" y="47956"/>
                  </a:lnTo>
                  <a:close/>
                </a:path>
              </a:pathLst>
            </a:custGeom>
            <a:solidFill>
              <a:srgbClr val="E6007E">
                <a:alpha val="60000"/>
              </a:srgbClr>
            </a:solidFill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0" name="Forme libre 355">
              <a:extLst>
                <a:ext uri="{FF2B5EF4-FFF2-40B4-BE49-F238E27FC236}">
                  <a16:creationId xmlns:a16="http://schemas.microsoft.com/office/drawing/2014/main" id="{7AFE7E7C-F327-AEC3-5456-FE0BA9FE2862}"/>
                </a:ext>
              </a:extLst>
            </p:cNvPr>
            <p:cNvSpPr/>
            <p:nvPr/>
          </p:nvSpPr>
          <p:spPr>
            <a:xfrm>
              <a:off x="10720699" y="3944028"/>
              <a:ext cx="113390" cy="109676"/>
            </a:xfrm>
            <a:custGeom>
              <a:avLst/>
              <a:gdLst>
                <a:gd name="connsiteX0" fmla="*/ 0 w 74205"/>
                <a:gd name="connsiteY0" fmla="*/ 42936 h 71774"/>
                <a:gd name="connsiteX1" fmla="*/ 19460 w 74205"/>
                <a:gd name="connsiteY1" fmla="*/ 25740 h 71774"/>
                <a:gd name="connsiteX2" fmla="*/ 16359 w 74205"/>
                <a:gd name="connsiteY2" fmla="*/ 0 h 71774"/>
                <a:gd name="connsiteX3" fmla="*/ 38707 w 74205"/>
                <a:gd name="connsiteY3" fmla="*/ 13244 h 71774"/>
                <a:gd name="connsiteX4" fmla="*/ 62230 w 74205"/>
                <a:gd name="connsiteY4" fmla="*/ 2350 h 71774"/>
                <a:gd name="connsiteX5" fmla="*/ 56563 w 74205"/>
                <a:gd name="connsiteY5" fmla="*/ 27663 h 71774"/>
                <a:gd name="connsiteX6" fmla="*/ 74206 w 74205"/>
                <a:gd name="connsiteY6" fmla="*/ 46675 h 71774"/>
                <a:gd name="connsiteX7" fmla="*/ 48437 w 74205"/>
                <a:gd name="connsiteY7" fmla="*/ 49131 h 71774"/>
                <a:gd name="connsiteX8" fmla="*/ 35713 w 74205"/>
                <a:gd name="connsiteY8" fmla="*/ 71774 h 71774"/>
                <a:gd name="connsiteX9" fmla="*/ 25448 w 74205"/>
                <a:gd name="connsiteY9" fmla="*/ 47956 h 7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05" h="71774">
                  <a:moveTo>
                    <a:pt x="0" y="42936"/>
                  </a:moveTo>
                  <a:lnTo>
                    <a:pt x="19460" y="25740"/>
                  </a:lnTo>
                  <a:lnTo>
                    <a:pt x="16359" y="0"/>
                  </a:lnTo>
                  <a:lnTo>
                    <a:pt x="38707" y="13244"/>
                  </a:lnTo>
                  <a:lnTo>
                    <a:pt x="62230" y="2350"/>
                  </a:lnTo>
                  <a:lnTo>
                    <a:pt x="56563" y="27663"/>
                  </a:lnTo>
                  <a:lnTo>
                    <a:pt x="74206" y="46675"/>
                  </a:lnTo>
                  <a:lnTo>
                    <a:pt x="48437" y="49131"/>
                  </a:lnTo>
                  <a:lnTo>
                    <a:pt x="35713" y="71774"/>
                  </a:lnTo>
                  <a:lnTo>
                    <a:pt x="25448" y="47956"/>
                  </a:lnTo>
                  <a:close/>
                </a:path>
              </a:pathLst>
            </a:custGeom>
            <a:solidFill>
              <a:srgbClr val="FCEA10">
                <a:alpha val="60000"/>
              </a:srgbClr>
            </a:solidFill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1" name="Forme libre 356">
              <a:extLst>
                <a:ext uri="{FF2B5EF4-FFF2-40B4-BE49-F238E27FC236}">
                  <a16:creationId xmlns:a16="http://schemas.microsoft.com/office/drawing/2014/main" id="{B56D5727-BAB6-6B68-A552-08C519F5E379}"/>
                </a:ext>
              </a:extLst>
            </p:cNvPr>
            <p:cNvSpPr/>
            <p:nvPr/>
          </p:nvSpPr>
          <p:spPr>
            <a:xfrm>
              <a:off x="10808601" y="4079978"/>
              <a:ext cx="113553" cy="109512"/>
            </a:xfrm>
            <a:custGeom>
              <a:avLst/>
              <a:gdLst>
                <a:gd name="connsiteX0" fmla="*/ 0 w 74312"/>
                <a:gd name="connsiteY0" fmla="*/ 42830 h 71667"/>
                <a:gd name="connsiteX1" fmla="*/ 19460 w 74312"/>
                <a:gd name="connsiteY1" fmla="*/ 25741 h 71667"/>
                <a:gd name="connsiteX2" fmla="*/ 16466 w 74312"/>
                <a:gd name="connsiteY2" fmla="*/ 0 h 71667"/>
                <a:gd name="connsiteX3" fmla="*/ 38707 w 74312"/>
                <a:gd name="connsiteY3" fmla="*/ 13244 h 71667"/>
                <a:gd name="connsiteX4" fmla="*/ 62337 w 74312"/>
                <a:gd name="connsiteY4" fmla="*/ 2350 h 71667"/>
                <a:gd name="connsiteX5" fmla="*/ 56670 w 74312"/>
                <a:gd name="connsiteY5" fmla="*/ 27663 h 71667"/>
                <a:gd name="connsiteX6" fmla="*/ 74313 w 74312"/>
                <a:gd name="connsiteY6" fmla="*/ 46675 h 71667"/>
                <a:gd name="connsiteX7" fmla="*/ 48437 w 74312"/>
                <a:gd name="connsiteY7" fmla="*/ 49024 h 71667"/>
                <a:gd name="connsiteX8" fmla="*/ 35819 w 74312"/>
                <a:gd name="connsiteY8" fmla="*/ 71667 h 71667"/>
                <a:gd name="connsiteX9" fmla="*/ 25448 w 74312"/>
                <a:gd name="connsiteY9" fmla="*/ 47850 h 7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12" h="71667">
                  <a:moveTo>
                    <a:pt x="0" y="42830"/>
                  </a:moveTo>
                  <a:lnTo>
                    <a:pt x="19460" y="25741"/>
                  </a:lnTo>
                  <a:lnTo>
                    <a:pt x="16466" y="0"/>
                  </a:lnTo>
                  <a:lnTo>
                    <a:pt x="38707" y="13244"/>
                  </a:lnTo>
                  <a:lnTo>
                    <a:pt x="62337" y="2350"/>
                  </a:lnTo>
                  <a:lnTo>
                    <a:pt x="56670" y="27663"/>
                  </a:lnTo>
                  <a:lnTo>
                    <a:pt x="74313" y="46675"/>
                  </a:lnTo>
                  <a:lnTo>
                    <a:pt x="48437" y="49024"/>
                  </a:lnTo>
                  <a:lnTo>
                    <a:pt x="35819" y="71667"/>
                  </a:lnTo>
                  <a:lnTo>
                    <a:pt x="25448" y="47850"/>
                  </a:lnTo>
                  <a:close/>
                </a:path>
              </a:pathLst>
            </a:custGeom>
            <a:solidFill>
              <a:srgbClr val="951B81">
                <a:alpha val="60000"/>
              </a:srgbClr>
            </a:solidFill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2" name="Forme libre 357">
              <a:extLst>
                <a:ext uri="{FF2B5EF4-FFF2-40B4-BE49-F238E27FC236}">
                  <a16:creationId xmlns:a16="http://schemas.microsoft.com/office/drawing/2014/main" id="{6B409530-310D-A11E-4A37-25C7929C3BAB}"/>
                </a:ext>
              </a:extLst>
            </p:cNvPr>
            <p:cNvSpPr/>
            <p:nvPr/>
          </p:nvSpPr>
          <p:spPr>
            <a:xfrm>
              <a:off x="10960061" y="3471378"/>
              <a:ext cx="596035" cy="595381"/>
            </a:xfrm>
            <a:custGeom>
              <a:avLst/>
              <a:gdLst>
                <a:gd name="connsiteX0" fmla="*/ 390061 w 390060"/>
                <a:gd name="connsiteY0" fmla="*/ 194816 h 389632"/>
                <a:gd name="connsiteX1" fmla="*/ 195031 w 390060"/>
                <a:gd name="connsiteY1" fmla="*/ 389632 h 389632"/>
                <a:gd name="connsiteX2" fmla="*/ 0 w 390060"/>
                <a:gd name="connsiteY2" fmla="*/ 194816 h 389632"/>
                <a:gd name="connsiteX3" fmla="*/ 195031 w 390060"/>
                <a:gd name="connsiteY3" fmla="*/ 0 h 389632"/>
                <a:gd name="connsiteX4" fmla="*/ 390061 w 390060"/>
                <a:gd name="connsiteY4" fmla="*/ 194816 h 38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060" h="389632">
                  <a:moveTo>
                    <a:pt x="390061" y="194816"/>
                  </a:moveTo>
                  <a:cubicBezTo>
                    <a:pt x="390061" y="302410"/>
                    <a:pt x="302743" y="389632"/>
                    <a:pt x="195031" y="389632"/>
                  </a:cubicBezTo>
                  <a:cubicBezTo>
                    <a:pt x="87318" y="389632"/>
                    <a:pt x="0" y="302410"/>
                    <a:pt x="0" y="194816"/>
                  </a:cubicBezTo>
                  <a:cubicBezTo>
                    <a:pt x="0" y="87222"/>
                    <a:pt x="87318" y="0"/>
                    <a:pt x="195031" y="0"/>
                  </a:cubicBezTo>
                  <a:cubicBezTo>
                    <a:pt x="302743" y="0"/>
                    <a:pt x="390061" y="87222"/>
                    <a:pt x="390061" y="194816"/>
                  </a:cubicBezTo>
                  <a:close/>
                </a:path>
              </a:pathLst>
            </a:custGeom>
            <a:solidFill>
              <a:srgbClr val="F8B680"/>
            </a:solidFill>
            <a:ln w="2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3" name="Forme libre 358">
              <a:extLst>
                <a:ext uri="{FF2B5EF4-FFF2-40B4-BE49-F238E27FC236}">
                  <a16:creationId xmlns:a16="http://schemas.microsoft.com/office/drawing/2014/main" id="{9868D680-8F1C-42D4-5179-C2389F2C23AB}"/>
                </a:ext>
              </a:extLst>
            </p:cNvPr>
            <p:cNvSpPr/>
            <p:nvPr/>
          </p:nvSpPr>
          <p:spPr>
            <a:xfrm>
              <a:off x="11013633" y="3526895"/>
              <a:ext cx="486692" cy="486232"/>
            </a:xfrm>
            <a:custGeom>
              <a:avLst/>
              <a:gdLst>
                <a:gd name="connsiteX0" fmla="*/ 158796 w 318503"/>
                <a:gd name="connsiteY0" fmla="*/ 214238 h 318202"/>
                <a:gd name="connsiteX1" fmla="*/ 219957 w 318503"/>
                <a:gd name="connsiteY1" fmla="*/ 307908 h 318202"/>
                <a:gd name="connsiteX2" fmla="*/ 298333 w 318503"/>
                <a:gd name="connsiteY2" fmla="*/ 227909 h 318202"/>
                <a:gd name="connsiteX3" fmla="*/ 236423 w 318503"/>
                <a:gd name="connsiteY3" fmla="*/ 181662 h 318202"/>
                <a:gd name="connsiteX4" fmla="*/ 311163 w 318503"/>
                <a:gd name="connsiteY4" fmla="*/ 197042 h 318202"/>
                <a:gd name="connsiteX5" fmla="*/ 315441 w 318503"/>
                <a:gd name="connsiteY5" fmla="*/ 116616 h 318202"/>
                <a:gd name="connsiteX6" fmla="*/ 197717 w 318503"/>
                <a:gd name="connsiteY6" fmla="*/ 8207 h 318202"/>
                <a:gd name="connsiteX7" fmla="*/ 191301 w 318503"/>
                <a:gd name="connsiteY7" fmla="*/ 149620 h 318202"/>
                <a:gd name="connsiteX8" fmla="*/ 164036 w 318503"/>
                <a:gd name="connsiteY8" fmla="*/ 837 h 318202"/>
                <a:gd name="connsiteX9" fmla="*/ 117951 w 318503"/>
                <a:gd name="connsiteY9" fmla="*/ 3080 h 318202"/>
                <a:gd name="connsiteX10" fmla="*/ 56790 w 318503"/>
                <a:gd name="connsiteY10" fmla="*/ 35229 h 318202"/>
                <a:gd name="connsiteX11" fmla="*/ 118806 w 318503"/>
                <a:gd name="connsiteY11" fmla="*/ 153571 h 318202"/>
                <a:gd name="connsiteX12" fmla="*/ 32518 w 318503"/>
                <a:gd name="connsiteY12" fmla="*/ 60115 h 318202"/>
                <a:gd name="connsiteX13" fmla="*/ 4290 w 318503"/>
                <a:gd name="connsiteY13" fmla="*/ 200353 h 318202"/>
                <a:gd name="connsiteX14" fmla="*/ 82452 w 318503"/>
                <a:gd name="connsiteY14" fmla="*/ 298829 h 318202"/>
                <a:gd name="connsiteX15" fmla="*/ 74219 w 318503"/>
                <a:gd name="connsiteY15" fmla="*/ 178137 h 318202"/>
                <a:gd name="connsiteX16" fmla="*/ 118486 w 318503"/>
                <a:gd name="connsiteY16" fmla="*/ 313782 h 318202"/>
                <a:gd name="connsiteX17" fmla="*/ 186597 w 318503"/>
                <a:gd name="connsiteY17" fmla="*/ 316666 h 318202"/>
                <a:gd name="connsiteX18" fmla="*/ 158796 w 318503"/>
                <a:gd name="connsiteY18" fmla="*/ 214238 h 31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8503" h="318202">
                  <a:moveTo>
                    <a:pt x="158796" y="214238"/>
                  </a:moveTo>
                  <a:cubicBezTo>
                    <a:pt x="119876" y="30850"/>
                    <a:pt x="211082" y="311646"/>
                    <a:pt x="219957" y="307908"/>
                  </a:cubicBezTo>
                  <a:cubicBezTo>
                    <a:pt x="247437" y="296373"/>
                    <a:pt x="286678" y="250552"/>
                    <a:pt x="298333" y="227909"/>
                  </a:cubicBezTo>
                  <a:cubicBezTo>
                    <a:pt x="301968" y="220860"/>
                    <a:pt x="236423" y="181662"/>
                    <a:pt x="236423" y="181662"/>
                  </a:cubicBezTo>
                  <a:cubicBezTo>
                    <a:pt x="173124" y="128472"/>
                    <a:pt x="308597" y="205159"/>
                    <a:pt x="311163" y="197042"/>
                  </a:cubicBezTo>
                  <a:cubicBezTo>
                    <a:pt x="324636" y="155067"/>
                    <a:pt x="315441" y="116616"/>
                    <a:pt x="315441" y="116616"/>
                  </a:cubicBezTo>
                  <a:cubicBezTo>
                    <a:pt x="315441" y="116616"/>
                    <a:pt x="297263" y="40249"/>
                    <a:pt x="197717" y="8207"/>
                  </a:cubicBezTo>
                  <a:cubicBezTo>
                    <a:pt x="189377" y="5537"/>
                    <a:pt x="191301" y="149513"/>
                    <a:pt x="191301" y="149620"/>
                  </a:cubicBezTo>
                  <a:cubicBezTo>
                    <a:pt x="170344" y="220112"/>
                    <a:pt x="172055" y="1799"/>
                    <a:pt x="164036" y="837"/>
                  </a:cubicBezTo>
                  <a:cubicBezTo>
                    <a:pt x="140084" y="-1940"/>
                    <a:pt x="117951" y="3080"/>
                    <a:pt x="117951" y="3080"/>
                  </a:cubicBezTo>
                  <a:cubicBezTo>
                    <a:pt x="117951" y="3080"/>
                    <a:pt x="88975" y="9596"/>
                    <a:pt x="56790" y="35229"/>
                  </a:cubicBezTo>
                  <a:cubicBezTo>
                    <a:pt x="49519" y="40997"/>
                    <a:pt x="118806" y="153571"/>
                    <a:pt x="118806" y="153571"/>
                  </a:cubicBezTo>
                  <a:cubicBezTo>
                    <a:pt x="128964" y="217015"/>
                    <a:pt x="37757" y="53173"/>
                    <a:pt x="32518" y="60115"/>
                  </a:cubicBezTo>
                  <a:cubicBezTo>
                    <a:pt x="-16240" y="125268"/>
                    <a:pt x="4290" y="200353"/>
                    <a:pt x="4290" y="200353"/>
                  </a:cubicBezTo>
                  <a:cubicBezTo>
                    <a:pt x="4290" y="200353"/>
                    <a:pt x="20650" y="260058"/>
                    <a:pt x="82452" y="298829"/>
                  </a:cubicBezTo>
                  <a:cubicBezTo>
                    <a:pt x="90792" y="304063"/>
                    <a:pt x="74219" y="178137"/>
                    <a:pt x="74219" y="178137"/>
                  </a:cubicBezTo>
                  <a:cubicBezTo>
                    <a:pt x="90578" y="123025"/>
                    <a:pt x="109183" y="311646"/>
                    <a:pt x="118486" y="313782"/>
                  </a:cubicBezTo>
                  <a:cubicBezTo>
                    <a:pt x="118486" y="313782"/>
                    <a:pt x="150028" y="321366"/>
                    <a:pt x="186597" y="316666"/>
                  </a:cubicBezTo>
                  <a:cubicBezTo>
                    <a:pt x="194188" y="315811"/>
                    <a:pt x="159331" y="216801"/>
                    <a:pt x="158796" y="214238"/>
                  </a:cubicBezTo>
                  <a:close/>
                </a:path>
              </a:pathLst>
            </a:custGeom>
            <a:solidFill>
              <a:srgbClr val="F8BBAA"/>
            </a:solidFill>
            <a:ln w="2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4" name="Forme libre 359">
              <a:extLst>
                <a:ext uri="{FF2B5EF4-FFF2-40B4-BE49-F238E27FC236}">
                  <a16:creationId xmlns:a16="http://schemas.microsoft.com/office/drawing/2014/main" id="{121064BE-46D8-3BC9-4D61-20C46D3C0CD3}"/>
                </a:ext>
              </a:extLst>
            </p:cNvPr>
            <p:cNvSpPr/>
            <p:nvPr/>
          </p:nvSpPr>
          <p:spPr>
            <a:xfrm>
              <a:off x="10939148" y="3451305"/>
              <a:ext cx="532967" cy="673395"/>
            </a:xfrm>
            <a:custGeom>
              <a:avLst/>
              <a:gdLst>
                <a:gd name="connsiteX0" fmla="*/ 0 w 348787"/>
                <a:gd name="connsiteY0" fmla="*/ 0 h 440686"/>
                <a:gd name="connsiteX1" fmla="*/ 348788 w 348787"/>
                <a:gd name="connsiteY1" fmla="*/ 440686 h 44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8787" h="440686">
                  <a:moveTo>
                    <a:pt x="0" y="0"/>
                  </a:moveTo>
                  <a:lnTo>
                    <a:pt x="348788" y="440686"/>
                  </a:lnTo>
                </a:path>
              </a:pathLst>
            </a:custGeom>
            <a:ln w="4271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5" name="Forme libre 360">
              <a:extLst>
                <a:ext uri="{FF2B5EF4-FFF2-40B4-BE49-F238E27FC236}">
                  <a16:creationId xmlns:a16="http://schemas.microsoft.com/office/drawing/2014/main" id="{AFF1E99A-D86D-A4B1-3F69-D5F5B8A0DAF6}"/>
                </a:ext>
              </a:extLst>
            </p:cNvPr>
            <p:cNvSpPr/>
            <p:nvPr/>
          </p:nvSpPr>
          <p:spPr>
            <a:xfrm>
              <a:off x="10415655" y="3537640"/>
              <a:ext cx="532967" cy="673231"/>
            </a:xfrm>
            <a:custGeom>
              <a:avLst/>
              <a:gdLst>
                <a:gd name="connsiteX0" fmla="*/ 0 w 348787"/>
                <a:gd name="connsiteY0" fmla="*/ 0 h 440579"/>
                <a:gd name="connsiteX1" fmla="*/ 348788 w 348787"/>
                <a:gd name="connsiteY1" fmla="*/ 440579 h 44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8787" h="440579">
                  <a:moveTo>
                    <a:pt x="0" y="0"/>
                  </a:moveTo>
                  <a:lnTo>
                    <a:pt x="348788" y="440579"/>
                  </a:lnTo>
                </a:path>
              </a:pathLst>
            </a:custGeom>
            <a:ln w="4271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6" name="Forme libre 361">
              <a:extLst>
                <a:ext uri="{FF2B5EF4-FFF2-40B4-BE49-F238E27FC236}">
                  <a16:creationId xmlns:a16="http://schemas.microsoft.com/office/drawing/2014/main" id="{505BAE72-FF0D-8A77-50C2-24200A94733A}"/>
                </a:ext>
              </a:extLst>
            </p:cNvPr>
            <p:cNvSpPr/>
            <p:nvPr/>
          </p:nvSpPr>
          <p:spPr>
            <a:xfrm>
              <a:off x="10257823" y="3631973"/>
              <a:ext cx="532967" cy="673395"/>
            </a:xfrm>
            <a:custGeom>
              <a:avLst/>
              <a:gdLst>
                <a:gd name="connsiteX0" fmla="*/ 0 w 348787"/>
                <a:gd name="connsiteY0" fmla="*/ 0 h 440686"/>
                <a:gd name="connsiteX1" fmla="*/ 348788 w 348787"/>
                <a:gd name="connsiteY1" fmla="*/ 440686 h 44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8787" h="440686">
                  <a:moveTo>
                    <a:pt x="0" y="0"/>
                  </a:moveTo>
                  <a:lnTo>
                    <a:pt x="348788" y="440686"/>
                  </a:lnTo>
                </a:path>
              </a:pathLst>
            </a:custGeom>
            <a:ln w="4271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7" name="Forme libre 362">
              <a:extLst>
                <a:ext uri="{FF2B5EF4-FFF2-40B4-BE49-F238E27FC236}">
                  <a16:creationId xmlns:a16="http://schemas.microsoft.com/office/drawing/2014/main" id="{AE354EFF-EC99-7E54-D150-691837EEBAC3}"/>
                </a:ext>
              </a:extLst>
            </p:cNvPr>
            <p:cNvSpPr/>
            <p:nvPr/>
          </p:nvSpPr>
          <p:spPr>
            <a:xfrm>
              <a:off x="10805334" y="3370842"/>
              <a:ext cx="740634" cy="572858"/>
            </a:xfrm>
            <a:custGeom>
              <a:avLst/>
              <a:gdLst>
                <a:gd name="connsiteX0" fmla="*/ 484689 w 484689"/>
                <a:gd name="connsiteY0" fmla="*/ 0 h 374892"/>
                <a:gd name="connsiteX1" fmla="*/ 0 w 484689"/>
                <a:gd name="connsiteY1" fmla="*/ 374893 h 37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689" h="374892">
                  <a:moveTo>
                    <a:pt x="484689" y="0"/>
                  </a:moveTo>
                  <a:lnTo>
                    <a:pt x="0" y="374893"/>
                  </a:lnTo>
                </a:path>
              </a:pathLst>
            </a:custGeom>
            <a:ln w="4271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8" name="Forme libre 363">
              <a:extLst>
                <a:ext uri="{FF2B5EF4-FFF2-40B4-BE49-F238E27FC236}">
                  <a16:creationId xmlns:a16="http://schemas.microsoft.com/office/drawing/2014/main" id="{0036A1B3-8AE5-995C-38E6-B6A7296B802C}"/>
                </a:ext>
              </a:extLst>
            </p:cNvPr>
            <p:cNvSpPr/>
            <p:nvPr/>
          </p:nvSpPr>
          <p:spPr>
            <a:xfrm>
              <a:off x="11246315" y="3395487"/>
              <a:ext cx="201619" cy="710279"/>
            </a:xfrm>
            <a:custGeom>
              <a:avLst/>
              <a:gdLst>
                <a:gd name="connsiteX0" fmla="*/ 0 w 131944"/>
                <a:gd name="connsiteY0" fmla="*/ 0 h 464824"/>
                <a:gd name="connsiteX1" fmla="*/ 131945 w 131944"/>
                <a:gd name="connsiteY1" fmla="*/ 464825 h 46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944" h="464824">
                  <a:moveTo>
                    <a:pt x="0" y="0"/>
                  </a:moveTo>
                  <a:lnTo>
                    <a:pt x="131945" y="464825"/>
                  </a:lnTo>
                </a:path>
              </a:pathLst>
            </a:custGeom>
            <a:ln w="4271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09" name="Forme libre 364">
              <a:extLst>
                <a:ext uri="{FF2B5EF4-FFF2-40B4-BE49-F238E27FC236}">
                  <a16:creationId xmlns:a16="http://schemas.microsoft.com/office/drawing/2014/main" id="{C7673838-F32C-83F7-CB9F-F610D7100F28}"/>
                </a:ext>
              </a:extLst>
            </p:cNvPr>
            <p:cNvSpPr/>
            <p:nvPr/>
          </p:nvSpPr>
          <p:spPr>
            <a:xfrm>
              <a:off x="10996987" y="3757644"/>
              <a:ext cx="714655" cy="230286"/>
            </a:xfrm>
            <a:custGeom>
              <a:avLst/>
              <a:gdLst>
                <a:gd name="connsiteX0" fmla="*/ 467688 w 467688"/>
                <a:gd name="connsiteY0" fmla="*/ 0 h 150704"/>
                <a:gd name="connsiteX1" fmla="*/ 0 w 467688"/>
                <a:gd name="connsiteY1" fmla="*/ 150705 h 15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688" h="150704">
                  <a:moveTo>
                    <a:pt x="467688" y="0"/>
                  </a:moveTo>
                  <a:lnTo>
                    <a:pt x="0" y="150705"/>
                  </a:lnTo>
                </a:path>
              </a:pathLst>
            </a:custGeom>
            <a:ln w="42710" cap="rnd">
              <a:solidFill>
                <a:srgbClr val="FDE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0" name="Forme libre 365">
              <a:extLst>
                <a:ext uri="{FF2B5EF4-FFF2-40B4-BE49-F238E27FC236}">
                  <a16:creationId xmlns:a16="http://schemas.microsoft.com/office/drawing/2014/main" id="{428696DD-AA74-53FB-EE95-D6A909EB8AFE}"/>
                </a:ext>
              </a:extLst>
            </p:cNvPr>
            <p:cNvSpPr/>
            <p:nvPr/>
          </p:nvSpPr>
          <p:spPr>
            <a:xfrm>
              <a:off x="10289683" y="4842649"/>
              <a:ext cx="1410847" cy="221309"/>
            </a:xfrm>
            <a:custGeom>
              <a:avLst/>
              <a:gdLst>
                <a:gd name="connsiteX0" fmla="*/ 0 w 923293"/>
                <a:gd name="connsiteY0" fmla="*/ 0 h 144830"/>
                <a:gd name="connsiteX1" fmla="*/ 923293 w 923293"/>
                <a:gd name="connsiteY1" fmla="*/ 0 h 144830"/>
                <a:gd name="connsiteX2" fmla="*/ 923293 w 923293"/>
                <a:gd name="connsiteY2" fmla="*/ 144830 h 144830"/>
                <a:gd name="connsiteX3" fmla="*/ 0 w 923293"/>
                <a:gd name="connsiteY3" fmla="*/ 144830 h 14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293" h="144830">
                  <a:moveTo>
                    <a:pt x="0" y="0"/>
                  </a:moveTo>
                  <a:lnTo>
                    <a:pt x="923293" y="0"/>
                  </a:lnTo>
                  <a:lnTo>
                    <a:pt x="923293" y="144830"/>
                  </a:lnTo>
                  <a:lnTo>
                    <a:pt x="0" y="144830"/>
                  </a:lnTo>
                  <a:close/>
                </a:path>
              </a:pathLst>
            </a:custGeom>
            <a:noFill/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1" name="ZoneTexte 366">
              <a:extLst>
                <a:ext uri="{FF2B5EF4-FFF2-40B4-BE49-F238E27FC236}">
                  <a16:creationId xmlns:a16="http://schemas.microsoft.com/office/drawing/2014/main" id="{23CB3652-AD0E-3575-5F6A-63CFD191D53D}"/>
                </a:ext>
              </a:extLst>
            </p:cNvPr>
            <p:cNvSpPr txBox="1"/>
            <p:nvPr/>
          </p:nvSpPr>
          <p:spPr>
            <a:xfrm>
              <a:off x="10092924" y="4756995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/>
                  <a:solidFill>
                    <a:srgbClr val="90ACAC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Arial"/>
                  <a:sym typeface="Arial"/>
                  <a:rtl val="0"/>
                </a:rPr>
                <a:t>auto</a:t>
              </a:r>
            </a:p>
          </p:txBody>
        </p:sp>
        <p:sp>
          <p:nvSpPr>
            <p:cNvPr id="412" name="ZoneTexte 367">
              <a:extLst>
                <a:ext uri="{FF2B5EF4-FFF2-40B4-BE49-F238E27FC236}">
                  <a16:creationId xmlns:a16="http://schemas.microsoft.com/office/drawing/2014/main" id="{89F2973F-5EC3-5ED3-7EC4-0CE1C7D4A381}"/>
                </a:ext>
              </a:extLst>
            </p:cNvPr>
            <p:cNvSpPr txBox="1"/>
            <p:nvPr/>
          </p:nvSpPr>
          <p:spPr>
            <a:xfrm>
              <a:off x="10702352" y="4756995"/>
              <a:ext cx="1291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/>
                  <a:solidFill>
                    <a:srgbClr val="7A3B8F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Arial"/>
                  <a:sym typeface="Arial"/>
                  <a:rtl val="0"/>
                </a:rPr>
                <a:t>lysosome</a:t>
              </a:r>
            </a:p>
          </p:txBody>
        </p:sp>
        <p:sp>
          <p:nvSpPr>
            <p:cNvPr id="413" name="Forme libre 368">
              <a:extLst>
                <a:ext uri="{FF2B5EF4-FFF2-40B4-BE49-F238E27FC236}">
                  <a16:creationId xmlns:a16="http://schemas.microsoft.com/office/drawing/2014/main" id="{6E1A0297-12CB-2D88-E0EB-39AB0C59AF1E}"/>
                </a:ext>
              </a:extLst>
            </p:cNvPr>
            <p:cNvSpPr/>
            <p:nvPr/>
          </p:nvSpPr>
          <p:spPr>
            <a:xfrm>
              <a:off x="8716266" y="851242"/>
              <a:ext cx="1410847" cy="221309"/>
            </a:xfrm>
            <a:custGeom>
              <a:avLst/>
              <a:gdLst>
                <a:gd name="connsiteX0" fmla="*/ 0 w 923293"/>
                <a:gd name="connsiteY0" fmla="*/ 0 h 144830"/>
                <a:gd name="connsiteX1" fmla="*/ 923294 w 923293"/>
                <a:gd name="connsiteY1" fmla="*/ 0 h 144830"/>
                <a:gd name="connsiteX2" fmla="*/ 923294 w 923293"/>
                <a:gd name="connsiteY2" fmla="*/ 144830 h 144830"/>
                <a:gd name="connsiteX3" fmla="*/ 0 w 923293"/>
                <a:gd name="connsiteY3" fmla="*/ 144830 h 14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293" h="144830">
                  <a:moveTo>
                    <a:pt x="0" y="0"/>
                  </a:moveTo>
                  <a:lnTo>
                    <a:pt x="923294" y="0"/>
                  </a:lnTo>
                  <a:lnTo>
                    <a:pt x="923294" y="144830"/>
                  </a:lnTo>
                  <a:lnTo>
                    <a:pt x="0" y="144830"/>
                  </a:lnTo>
                  <a:close/>
                </a:path>
              </a:pathLst>
            </a:custGeom>
            <a:noFill/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4" name="ZoneTexte 369">
              <a:extLst>
                <a:ext uri="{FF2B5EF4-FFF2-40B4-BE49-F238E27FC236}">
                  <a16:creationId xmlns:a16="http://schemas.microsoft.com/office/drawing/2014/main" id="{CCB7E69F-1153-9E55-5F5E-46E224CE162D}"/>
                </a:ext>
              </a:extLst>
            </p:cNvPr>
            <p:cNvSpPr txBox="1"/>
            <p:nvPr/>
          </p:nvSpPr>
          <p:spPr>
            <a:xfrm>
              <a:off x="8781922" y="685756"/>
              <a:ext cx="1291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/>
                  <a:solidFill>
                    <a:srgbClr val="7A3B8F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Arial"/>
                  <a:sym typeface="Arial"/>
                  <a:rtl val="0"/>
                </a:rPr>
                <a:t>lysosome</a:t>
              </a:r>
            </a:p>
          </p:txBody>
        </p:sp>
        <p:sp>
          <p:nvSpPr>
            <p:cNvPr id="415" name="Forme libre 371">
              <a:extLst>
                <a:ext uri="{FF2B5EF4-FFF2-40B4-BE49-F238E27FC236}">
                  <a16:creationId xmlns:a16="http://schemas.microsoft.com/office/drawing/2014/main" id="{8BC61011-32D3-1BB2-2523-3D07835CB78E}"/>
                </a:ext>
              </a:extLst>
            </p:cNvPr>
            <p:cNvSpPr/>
            <p:nvPr/>
          </p:nvSpPr>
          <p:spPr>
            <a:xfrm>
              <a:off x="10496532" y="1862476"/>
              <a:ext cx="695988" cy="557844"/>
            </a:xfrm>
            <a:custGeom>
              <a:avLst/>
              <a:gdLst>
                <a:gd name="connsiteX0" fmla="*/ 455392 w 455471"/>
                <a:gd name="connsiteY0" fmla="*/ 365067 h 365066"/>
                <a:gd name="connsiteX1" fmla="*/ 342158 w 455471"/>
                <a:gd name="connsiteY1" fmla="*/ 124858 h 365066"/>
                <a:gd name="connsiteX2" fmla="*/ 0 w 455471"/>
                <a:gd name="connsiteY2" fmla="*/ 0 h 36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471" h="365066">
                  <a:moveTo>
                    <a:pt x="455392" y="365067"/>
                  </a:moveTo>
                  <a:cubicBezTo>
                    <a:pt x="456140" y="334413"/>
                    <a:pt x="453895" y="222586"/>
                    <a:pt x="342158" y="124858"/>
                  </a:cubicBezTo>
                  <a:cubicBezTo>
                    <a:pt x="232561" y="29052"/>
                    <a:pt x="84684" y="5340"/>
                    <a:pt x="0" y="0"/>
                  </a:cubicBezTo>
                </a:path>
              </a:pathLst>
            </a:custGeom>
            <a:noFill/>
            <a:ln w="1067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6" name="Forme libre 372">
              <a:extLst>
                <a:ext uri="{FF2B5EF4-FFF2-40B4-BE49-F238E27FC236}">
                  <a16:creationId xmlns:a16="http://schemas.microsoft.com/office/drawing/2014/main" id="{CD70EEDB-33FF-14BA-CD97-6D8BAC33A60E}"/>
                </a:ext>
              </a:extLst>
            </p:cNvPr>
            <p:cNvSpPr/>
            <p:nvPr/>
          </p:nvSpPr>
          <p:spPr>
            <a:xfrm>
              <a:off x="10397845" y="1786747"/>
              <a:ext cx="141492" cy="155210"/>
            </a:xfrm>
            <a:custGeom>
              <a:avLst/>
              <a:gdLst>
                <a:gd name="connsiteX0" fmla="*/ 0 w 92596"/>
                <a:gd name="connsiteY0" fmla="*/ 48490 h 101573"/>
                <a:gd name="connsiteX1" fmla="*/ 92597 w 92596"/>
                <a:gd name="connsiteY1" fmla="*/ 0 h 101573"/>
                <a:gd name="connsiteX2" fmla="*/ 72923 w 92596"/>
                <a:gd name="connsiteY2" fmla="*/ 50306 h 101573"/>
                <a:gd name="connsiteX3" fmla="*/ 90031 w 92596"/>
                <a:gd name="connsiteY3" fmla="*/ 101574 h 101573"/>
                <a:gd name="connsiteX4" fmla="*/ 0 w 92596"/>
                <a:gd name="connsiteY4" fmla="*/ 48490 h 10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96" h="101573">
                  <a:moveTo>
                    <a:pt x="0" y="48490"/>
                  </a:moveTo>
                  <a:cubicBezTo>
                    <a:pt x="30580" y="38023"/>
                    <a:pt x="68752" y="19759"/>
                    <a:pt x="92597" y="0"/>
                  </a:cubicBezTo>
                  <a:lnTo>
                    <a:pt x="72923" y="50306"/>
                  </a:lnTo>
                  <a:lnTo>
                    <a:pt x="90031" y="101574"/>
                  </a:lnTo>
                  <a:cubicBezTo>
                    <a:pt x="67256" y="80639"/>
                    <a:pt x="30046" y="60560"/>
                    <a:pt x="0" y="48490"/>
                  </a:cubicBezTo>
                  <a:close/>
                </a:path>
              </a:pathLst>
            </a:custGeom>
            <a:solidFill>
              <a:srgbClr val="000000"/>
            </a:solidFill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7" name="Forme libre 425">
              <a:extLst>
                <a:ext uri="{FF2B5EF4-FFF2-40B4-BE49-F238E27FC236}">
                  <a16:creationId xmlns:a16="http://schemas.microsoft.com/office/drawing/2014/main" id="{81BE944D-E4F9-9307-14F7-1A0E48452533}"/>
                </a:ext>
              </a:extLst>
            </p:cNvPr>
            <p:cNvSpPr/>
            <p:nvPr/>
          </p:nvSpPr>
          <p:spPr>
            <a:xfrm rot="1383366">
              <a:off x="7917044" y="3487619"/>
              <a:ext cx="1587633" cy="16320"/>
            </a:xfrm>
            <a:custGeom>
              <a:avLst/>
              <a:gdLst>
                <a:gd name="connsiteX0" fmla="*/ 0 w 1038986"/>
                <a:gd name="connsiteY0" fmla="*/ 0 h 10680"/>
                <a:gd name="connsiteX1" fmla="*/ 1038986 w 1038986"/>
                <a:gd name="connsiteY1" fmla="*/ 0 h 1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8986" h="10680">
                  <a:moveTo>
                    <a:pt x="0" y="0"/>
                  </a:moveTo>
                  <a:lnTo>
                    <a:pt x="1038986" y="0"/>
                  </a:lnTo>
                </a:path>
              </a:pathLst>
            </a:custGeom>
            <a:ln w="1067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8" name="Forme libre 426">
              <a:extLst>
                <a:ext uri="{FF2B5EF4-FFF2-40B4-BE49-F238E27FC236}">
                  <a16:creationId xmlns:a16="http://schemas.microsoft.com/office/drawing/2014/main" id="{6F9A98D6-FDF4-185C-8A72-DADD222E8F32}"/>
                </a:ext>
              </a:extLst>
            </p:cNvPr>
            <p:cNvSpPr/>
            <p:nvPr/>
          </p:nvSpPr>
          <p:spPr>
            <a:xfrm rot="610582">
              <a:off x="9411544" y="3739668"/>
              <a:ext cx="139695" cy="155210"/>
            </a:xfrm>
            <a:custGeom>
              <a:avLst/>
              <a:gdLst>
                <a:gd name="connsiteX0" fmla="*/ 91421 w 91420"/>
                <a:gd name="connsiteY0" fmla="*/ 50733 h 101573"/>
                <a:gd name="connsiteX1" fmla="*/ 0 w 91420"/>
                <a:gd name="connsiteY1" fmla="*/ 101573 h 101573"/>
                <a:gd name="connsiteX2" fmla="*/ 18391 w 91420"/>
                <a:gd name="connsiteY2" fmla="*/ 50733 h 101573"/>
                <a:gd name="connsiteX3" fmla="*/ 0 w 91420"/>
                <a:gd name="connsiteY3" fmla="*/ 0 h 101573"/>
                <a:gd name="connsiteX4" fmla="*/ 91421 w 91420"/>
                <a:gd name="connsiteY4" fmla="*/ 50733 h 10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20" h="101573">
                  <a:moveTo>
                    <a:pt x="91421" y="50733"/>
                  </a:moveTo>
                  <a:cubicBezTo>
                    <a:pt x="61054" y="61948"/>
                    <a:pt x="23417" y="81173"/>
                    <a:pt x="0" y="101573"/>
                  </a:cubicBezTo>
                  <a:lnTo>
                    <a:pt x="18391" y="50733"/>
                  </a:lnTo>
                  <a:lnTo>
                    <a:pt x="0" y="0"/>
                  </a:lnTo>
                  <a:cubicBezTo>
                    <a:pt x="23417" y="20293"/>
                    <a:pt x="61054" y="39519"/>
                    <a:pt x="91421" y="50733"/>
                  </a:cubicBezTo>
                  <a:close/>
                </a:path>
              </a:pathLst>
            </a:custGeom>
            <a:solidFill>
              <a:srgbClr val="000000"/>
            </a:solidFill>
            <a:ln w="106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419" name="Forme libre 427">
              <a:extLst>
                <a:ext uri="{FF2B5EF4-FFF2-40B4-BE49-F238E27FC236}">
                  <a16:creationId xmlns:a16="http://schemas.microsoft.com/office/drawing/2014/main" id="{9DB65D2D-AE0F-C5AA-E067-EA5FDA0C6A53}"/>
                </a:ext>
              </a:extLst>
            </p:cNvPr>
            <p:cNvSpPr/>
            <p:nvPr/>
          </p:nvSpPr>
          <p:spPr>
            <a:xfrm>
              <a:off x="8864621" y="2721929"/>
              <a:ext cx="339193" cy="979054"/>
            </a:xfrm>
            <a:custGeom>
              <a:avLst/>
              <a:gdLst>
                <a:gd name="connsiteX0" fmla="*/ 118260 w 221976"/>
                <a:gd name="connsiteY0" fmla="*/ 0 h 797742"/>
                <a:gd name="connsiteX1" fmla="*/ 3102 w 221976"/>
                <a:gd name="connsiteY1" fmla="*/ 279941 h 797742"/>
                <a:gd name="connsiteX2" fmla="*/ 221977 w 221976"/>
                <a:gd name="connsiteY2" fmla="*/ 797742 h 79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76" h="797742">
                  <a:moveTo>
                    <a:pt x="118260" y="0"/>
                  </a:moveTo>
                  <a:cubicBezTo>
                    <a:pt x="80088" y="49665"/>
                    <a:pt x="17751" y="146326"/>
                    <a:pt x="3102" y="279941"/>
                  </a:cubicBezTo>
                  <a:cubicBezTo>
                    <a:pt x="-28868" y="572059"/>
                    <a:pt x="196208" y="775206"/>
                    <a:pt x="221977" y="797742"/>
                  </a:cubicBezTo>
                </a:path>
              </a:pathLst>
            </a:custGeom>
            <a:noFill/>
            <a:ln w="1067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grpSp>
        <p:nvGrpSpPr>
          <p:cNvPr id="709" name="Groupe 28">
            <a:extLst>
              <a:ext uri="{FF2B5EF4-FFF2-40B4-BE49-F238E27FC236}">
                <a16:creationId xmlns:a16="http://schemas.microsoft.com/office/drawing/2014/main" id="{545654DF-CB1C-A171-EF01-0B1AA39B014E}"/>
              </a:ext>
            </a:extLst>
          </p:cNvPr>
          <p:cNvGrpSpPr/>
          <p:nvPr/>
        </p:nvGrpSpPr>
        <p:grpSpPr>
          <a:xfrm>
            <a:off x="960826" y="4344099"/>
            <a:ext cx="1567671" cy="1780469"/>
            <a:chOff x="491310" y="4075215"/>
            <a:chExt cx="1567671" cy="1780469"/>
          </a:xfrm>
        </p:grpSpPr>
        <p:sp>
          <p:nvSpPr>
            <p:cNvPr id="710" name="Ellipse 1">
              <a:extLst>
                <a:ext uri="{FF2B5EF4-FFF2-40B4-BE49-F238E27FC236}">
                  <a16:creationId xmlns:a16="http://schemas.microsoft.com/office/drawing/2014/main" id="{C7734DFD-D423-046C-F590-EDA391F72B38}"/>
                </a:ext>
              </a:extLst>
            </p:cNvPr>
            <p:cNvSpPr/>
            <p:nvPr/>
          </p:nvSpPr>
          <p:spPr>
            <a:xfrm>
              <a:off x="491310" y="4075215"/>
              <a:ext cx="1497038" cy="1497038"/>
            </a:xfrm>
            <a:prstGeom prst="ellipse">
              <a:avLst/>
            </a:prstGeom>
            <a:gradFill flip="none" rotWithShape="1">
              <a:gsLst>
                <a:gs pos="7000">
                  <a:srgbClr val="4EA72E">
                    <a:alpha val="62559"/>
                  </a:srgb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711" name="Forme libre 412">
              <a:extLst>
                <a:ext uri="{FF2B5EF4-FFF2-40B4-BE49-F238E27FC236}">
                  <a16:creationId xmlns:a16="http://schemas.microsoft.com/office/drawing/2014/main" id="{2BDACDC6-CDFC-6570-3B46-E44020F90981}"/>
                </a:ext>
              </a:extLst>
            </p:cNvPr>
            <p:cNvSpPr/>
            <p:nvPr/>
          </p:nvSpPr>
          <p:spPr>
            <a:xfrm rot="20520429">
              <a:off x="1658636" y="4692129"/>
              <a:ext cx="132477" cy="348318"/>
            </a:xfrm>
            <a:custGeom>
              <a:avLst/>
              <a:gdLst>
                <a:gd name="connsiteX0" fmla="*/ 0 w 132477"/>
                <a:gd name="connsiteY0" fmla="*/ 0 h 348318"/>
                <a:gd name="connsiteX1" fmla="*/ 132478 w 132477"/>
                <a:gd name="connsiteY1" fmla="*/ 0 h 348318"/>
                <a:gd name="connsiteX2" fmla="*/ 132478 w 132477"/>
                <a:gd name="connsiteY2" fmla="*/ 348319 h 348318"/>
                <a:gd name="connsiteX3" fmla="*/ 0 w 132477"/>
                <a:gd name="connsiteY3" fmla="*/ 348319 h 34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477" h="348318">
                  <a:moveTo>
                    <a:pt x="0" y="0"/>
                  </a:moveTo>
                  <a:lnTo>
                    <a:pt x="132478" y="0"/>
                  </a:lnTo>
                  <a:lnTo>
                    <a:pt x="132478" y="348319"/>
                  </a:lnTo>
                  <a:lnTo>
                    <a:pt x="0" y="348319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2" name="Forme libre 416">
              <a:extLst>
                <a:ext uri="{FF2B5EF4-FFF2-40B4-BE49-F238E27FC236}">
                  <a16:creationId xmlns:a16="http://schemas.microsoft.com/office/drawing/2014/main" id="{690B5710-5CA8-C6B9-44F5-D59D0CA72CC8}"/>
                </a:ext>
              </a:extLst>
            </p:cNvPr>
            <p:cNvSpPr/>
            <p:nvPr/>
          </p:nvSpPr>
          <p:spPr>
            <a:xfrm>
              <a:off x="1541546" y="4450789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3" name="Forme libre 417">
              <a:extLst>
                <a:ext uri="{FF2B5EF4-FFF2-40B4-BE49-F238E27FC236}">
                  <a16:creationId xmlns:a16="http://schemas.microsoft.com/office/drawing/2014/main" id="{D969ED4B-D6A8-E752-3D16-5726EF401AA0}"/>
                </a:ext>
              </a:extLst>
            </p:cNvPr>
            <p:cNvSpPr/>
            <p:nvPr/>
          </p:nvSpPr>
          <p:spPr>
            <a:xfrm>
              <a:off x="1747244" y="4485595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4" name="Forme libre 418">
              <a:extLst>
                <a:ext uri="{FF2B5EF4-FFF2-40B4-BE49-F238E27FC236}">
                  <a16:creationId xmlns:a16="http://schemas.microsoft.com/office/drawing/2014/main" id="{177908E9-0057-EBB8-7258-67AC6422C0E4}"/>
                </a:ext>
              </a:extLst>
            </p:cNvPr>
            <p:cNvSpPr/>
            <p:nvPr/>
          </p:nvSpPr>
          <p:spPr>
            <a:xfrm>
              <a:off x="1539910" y="4781137"/>
              <a:ext cx="47052" cy="46995"/>
            </a:xfrm>
            <a:custGeom>
              <a:avLst/>
              <a:gdLst>
                <a:gd name="connsiteX0" fmla="*/ 47053 w 47052"/>
                <a:gd name="connsiteY0" fmla="*/ 23497 h 46995"/>
                <a:gd name="connsiteX1" fmla="*/ 23526 w 47052"/>
                <a:gd name="connsiteY1" fmla="*/ 46995 h 46995"/>
                <a:gd name="connsiteX2" fmla="*/ 0 w 47052"/>
                <a:gd name="connsiteY2" fmla="*/ 23497 h 46995"/>
                <a:gd name="connsiteX3" fmla="*/ 23526 w 47052"/>
                <a:gd name="connsiteY3" fmla="*/ 0 h 46995"/>
                <a:gd name="connsiteX4" fmla="*/ 47053 w 47052"/>
                <a:gd name="connsiteY4" fmla="*/ 23497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7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7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7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5" name="Forme libre 419">
              <a:extLst>
                <a:ext uri="{FF2B5EF4-FFF2-40B4-BE49-F238E27FC236}">
                  <a16:creationId xmlns:a16="http://schemas.microsoft.com/office/drawing/2014/main" id="{C272211B-4C40-E5A8-95FF-2C7BE257DDCB}"/>
                </a:ext>
              </a:extLst>
            </p:cNvPr>
            <p:cNvSpPr/>
            <p:nvPr/>
          </p:nvSpPr>
          <p:spPr>
            <a:xfrm>
              <a:off x="1609986" y="4526433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6" name="Forme libre 420">
              <a:extLst>
                <a:ext uri="{FF2B5EF4-FFF2-40B4-BE49-F238E27FC236}">
                  <a16:creationId xmlns:a16="http://schemas.microsoft.com/office/drawing/2014/main" id="{10258AD4-A4D5-3013-E194-F9A6E0F789BA}"/>
                </a:ext>
              </a:extLst>
            </p:cNvPr>
            <p:cNvSpPr/>
            <p:nvPr/>
          </p:nvSpPr>
          <p:spPr>
            <a:xfrm>
              <a:off x="1809017" y="4608863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7" name="Forme libre 421">
              <a:extLst>
                <a:ext uri="{FF2B5EF4-FFF2-40B4-BE49-F238E27FC236}">
                  <a16:creationId xmlns:a16="http://schemas.microsoft.com/office/drawing/2014/main" id="{6DB7AE70-4249-6056-ED1A-F83736394010}"/>
                </a:ext>
              </a:extLst>
            </p:cNvPr>
            <p:cNvSpPr/>
            <p:nvPr/>
          </p:nvSpPr>
          <p:spPr>
            <a:xfrm>
              <a:off x="1869405" y="4426034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8" name="Forme libre 422">
              <a:extLst>
                <a:ext uri="{FF2B5EF4-FFF2-40B4-BE49-F238E27FC236}">
                  <a16:creationId xmlns:a16="http://schemas.microsoft.com/office/drawing/2014/main" id="{3D5780D3-BFAF-E0BC-4528-2A87D1886C99}"/>
                </a:ext>
              </a:extLst>
            </p:cNvPr>
            <p:cNvSpPr/>
            <p:nvPr/>
          </p:nvSpPr>
          <p:spPr>
            <a:xfrm>
              <a:off x="1871166" y="4730875"/>
              <a:ext cx="47052" cy="46995"/>
            </a:xfrm>
            <a:custGeom>
              <a:avLst/>
              <a:gdLst>
                <a:gd name="connsiteX0" fmla="*/ 47053 w 47052"/>
                <a:gd name="connsiteY0" fmla="*/ 23497 h 46995"/>
                <a:gd name="connsiteX1" fmla="*/ 23526 w 47052"/>
                <a:gd name="connsiteY1" fmla="*/ 46995 h 46995"/>
                <a:gd name="connsiteX2" fmla="*/ 0 w 47052"/>
                <a:gd name="connsiteY2" fmla="*/ 23497 h 46995"/>
                <a:gd name="connsiteX3" fmla="*/ 23526 w 47052"/>
                <a:gd name="connsiteY3" fmla="*/ 0 h 46995"/>
                <a:gd name="connsiteX4" fmla="*/ 47053 w 47052"/>
                <a:gd name="connsiteY4" fmla="*/ 23497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7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7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7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19" name="Forme libre 423">
              <a:extLst>
                <a:ext uri="{FF2B5EF4-FFF2-40B4-BE49-F238E27FC236}">
                  <a16:creationId xmlns:a16="http://schemas.microsoft.com/office/drawing/2014/main" id="{4357AF0A-C3B5-6DB2-120B-99C25824EB13}"/>
                </a:ext>
              </a:extLst>
            </p:cNvPr>
            <p:cNvSpPr/>
            <p:nvPr/>
          </p:nvSpPr>
          <p:spPr>
            <a:xfrm>
              <a:off x="1602815" y="4923630"/>
              <a:ext cx="47052" cy="46995"/>
            </a:xfrm>
            <a:custGeom>
              <a:avLst/>
              <a:gdLst>
                <a:gd name="connsiteX0" fmla="*/ 47053 w 47052"/>
                <a:gd name="connsiteY0" fmla="*/ 23497 h 46995"/>
                <a:gd name="connsiteX1" fmla="*/ 23526 w 47052"/>
                <a:gd name="connsiteY1" fmla="*/ 46995 h 46995"/>
                <a:gd name="connsiteX2" fmla="*/ 0 w 47052"/>
                <a:gd name="connsiteY2" fmla="*/ 23497 h 46995"/>
                <a:gd name="connsiteX3" fmla="*/ 23526 w 47052"/>
                <a:gd name="connsiteY3" fmla="*/ 0 h 46995"/>
                <a:gd name="connsiteX4" fmla="*/ 47053 w 47052"/>
                <a:gd name="connsiteY4" fmla="*/ 23497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7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7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7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0" name="Forme libre 424">
              <a:extLst>
                <a:ext uri="{FF2B5EF4-FFF2-40B4-BE49-F238E27FC236}">
                  <a16:creationId xmlns:a16="http://schemas.microsoft.com/office/drawing/2014/main" id="{52D533E2-510A-6AEB-4E7E-E8899A90E804}"/>
                </a:ext>
              </a:extLst>
            </p:cNvPr>
            <p:cNvSpPr/>
            <p:nvPr/>
          </p:nvSpPr>
          <p:spPr>
            <a:xfrm>
              <a:off x="1436495" y="4467878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1" name="Forme libre 425">
              <a:extLst>
                <a:ext uri="{FF2B5EF4-FFF2-40B4-BE49-F238E27FC236}">
                  <a16:creationId xmlns:a16="http://schemas.microsoft.com/office/drawing/2014/main" id="{9662FEF3-ADAF-C9E8-6E72-DBF1BE4375CD}"/>
                </a:ext>
              </a:extLst>
            </p:cNvPr>
            <p:cNvSpPr/>
            <p:nvPr/>
          </p:nvSpPr>
          <p:spPr>
            <a:xfrm>
              <a:off x="1823485" y="4802875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19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2" name="Forme libre 426">
              <a:extLst>
                <a:ext uri="{FF2B5EF4-FFF2-40B4-BE49-F238E27FC236}">
                  <a16:creationId xmlns:a16="http://schemas.microsoft.com/office/drawing/2014/main" id="{8960BD20-55A5-CE17-70D4-057F72854AB5}"/>
                </a:ext>
              </a:extLst>
            </p:cNvPr>
            <p:cNvSpPr/>
            <p:nvPr/>
          </p:nvSpPr>
          <p:spPr>
            <a:xfrm>
              <a:off x="1909790" y="4590643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19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3" name="Forme libre 427">
              <a:extLst>
                <a:ext uri="{FF2B5EF4-FFF2-40B4-BE49-F238E27FC236}">
                  <a16:creationId xmlns:a16="http://schemas.microsoft.com/office/drawing/2014/main" id="{16866625-482C-33C4-25C6-6D41616ECC75}"/>
                </a:ext>
              </a:extLst>
            </p:cNvPr>
            <p:cNvSpPr/>
            <p:nvPr/>
          </p:nvSpPr>
          <p:spPr>
            <a:xfrm>
              <a:off x="1926774" y="4829765"/>
              <a:ext cx="47052" cy="46995"/>
            </a:xfrm>
            <a:custGeom>
              <a:avLst/>
              <a:gdLst>
                <a:gd name="connsiteX0" fmla="*/ 47053 w 47052"/>
                <a:gd name="connsiteY0" fmla="*/ 23497 h 46995"/>
                <a:gd name="connsiteX1" fmla="*/ 23526 w 47052"/>
                <a:gd name="connsiteY1" fmla="*/ 46995 h 46995"/>
                <a:gd name="connsiteX2" fmla="*/ 0 w 47052"/>
                <a:gd name="connsiteY2" fmla="*/ 23497 h 46995"/>
                <a:gd name="connsiteX3" fmla="*/ 23526 w 47052"/>
                <a:gd name="connsiteY3" fmla="*/ 0 h 46995"/>
                <a:gd name="connsiteX4" fmla="*/ 47053 w 47052"/>
                <a:gd name="connsiteY4" fmla="*/ 23497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7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7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7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4" name="Forme libre 428">
              <a:extLst>
                <a:ext uri="{FF2B5EF4-FFF2-40B4-BE49-F238E27FC236}">
                  <a16:creationId xmlns:a16="http://schemas.microsoft.com/office/drawing/2014/main" id="{09FB0A35-DA8F-11A8-F543-A882A5A0AECD}"/>
                </a:ext>
              </a:extLst>
            </p:cNvPr>
            <p:cNvSpPr/>
            <p:nvPr/>
          </p:nvSpPr>
          <p:spPr>
            <a:xfrm>
              <a:off x="1307163" y="4488234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5" name="Forme libre 429">
              <a:extLst>
                <a:ext uri="{FF2B5EF4-FFF2-40B4-BE49-F238E27FC236}">
                  <a16:creationId xmlns:a16="http://schemas.microsoft.com/office/drawing/2014/main" id="{567DF2FC-4AE3-A0E6-06EE-170F45B8081B}"/>
                </a:ext>
              </a:extLst>
            </p:cNvPr>
            <p:cNvSpPr/>
            <p:nvPr/>
          </p:nvSpPr>
          <p:spPr>
            <a:xfrm>
              <a:off x="1072529" y="4565512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6" name="Forme libre 430">
              <a:extLst>
                <a:ext uri="{FF2B5EF4-FFF2-40B4-BE49-F238E27FC236}">
                  <a16:creationId xmlns:a16="http://schemas.microsoft.com/office/drawing/2014/main" id="{9BD48CCE-E8DA-0180-404D-5415269C543A}"/>
                </a:ext>
              </a:extLst>
            </p:cNvPr>
            <p:cNvSpPr/>
            <p:nvPr/>
          </p:nvSpPr>
          <p:spPr>
            <a:xfrm>
              <a:off x="1801091" y="4684633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19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7" name="Forme libre 431">
              <a:extLst>
                <a:ext uri="{FF2B5EF4-FFF2-40B4-BE49-F238E27FC236}">
                  <a16:creationId xmlns:a16="http://schemas.microsoft.com/office/drawing/2014/main" id="{E1525109-CE10-8544-5B1D-510D8FFFE938}"/>
                </a:ext>
              </a:extLst>
            </p:cNvPr>
            <p:cNvSpPr/>
            <p:nvPr/>
          </p:nvSpPr>
          <p:spPr>
            <a:xfrm rot="21000158">
              <a:off x="1563786" y="4365649"/>
              <a:ext cx="395286" cy="150030"/>
            </a:xfrm>
            <a:custGeom>
              <a:avLst/>
              <a:gdLst>
                <a:gd name="connsiteX0" fmla="*/ 0 w 395286"/>
                <a:gd name="connsiteY0" fmla="*/ 0 h 150030"/>
                <a:gd name="connsiteX1" fmla="*/ 395287 w 395286"/>
                <a:gd name="connsiteY1" fmla="*/ 0 h 150030"/>
                <a:gd name="connsiteX2" fmla="*/ 395287 w 395286"/>
                <a:gd name="connsiteY2" fmla="*/ 150030 h 150030"/>
                <a:gd name="connsiteX3" fmla="*/ 0 w 395286"/>
                <a:gd name="connsiteY3" fmla="*/ 150030 h 1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86" h="150030">
                  <a:moveTo>
                    <a:pt x="0" y="0"/>
                  </a:moveTo>
                  <a:lnTo>
                    <a:pt x="395287" y="0"/>
                  </a:lnTo>
                  <a:lnTo>
                    <a:pt x="395287" y="150030"/>
                  </a:lnTo>
                  <a:lnTo>
                    <a:pt x="0" y="150030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28" name="ZoneTexte 432">
              <a:extLst>
                <a:ext uri="{FF2B5EF4-FFF2-40B4-BE49-F238E27FC236}">
                  <a16:creationId xmlns:a16="http://schemas.microsoft.com/office/drawing/2014/main" id="{CD983706-82E0-CEEA-E172-0703C485ABE0}"/>
                </a:ext>
              </a:extLst>
            </p:cNvPr>
            <p:cNvSpPr txBox="1"/>
            <p:nvPr/>
          </p:nvSpPr>
          <p:spPr>
            <a:xfrm rot="21000158">
              <a:off x="1588981" y="4201205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/>
                  <a:solidFill>
                    <a:srgbClr val="E6007E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Ca</a:t>
              </a:r>
              <a:r>
                <a:rPr kumimoji="0" lang="en-US" sz="1200" b="0" i="0" u="none" strike="noStrike" kern="0" cap="none" spc="0" normalizeH="0" baseline="30000" noProof="0" dirty="0">
                  <a:ln/>
                  <a:solidFill>
                    <a:srgbClr val="E6007E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2+</a:t>
              </a:r>
            </a:p>
          </p:txBody>
        </p:sp>
        <p:grpSp>
          <p:nvGrpSpPr>
            <p:cNvPr id="729" name="Graphique 275">
              <a:extLst>
                <a:ext uri="{FF2B5EF4-FFF2-40B4-BE49-F238E27FC236}">
                  <a16:creationId xmlns:a16="http://schemas.microsoft.com/office/drawing/2014/main" id="{07D1AC19-8060-B426-AC5D-925A9A3EEC47}"/>
                </a:ext>
              </a:extLst>
            </p:cNvPr>
            <p:cNvGrpSpPr/>
            <p:nvPr/>
          </p:nvGrpSpPr>
          <p:grpSpPr>
            <a:xfrm>
              <a:off x="1863618" y="4855273"/>
              <a:ext cx="83537" cy="187729"/>
              <a:chOff x="1999085" y="4758136"/>
              <a:chExt cx="83537" cy="187729"/>
            </a:xfrm>
            <a:solidFill>
              <a:srgbClr val="E6007E"/>
            </a:solidFill>
          </p:grpSpPr>
          <p:sp>
            <p:nvSpPr>
              <p:cNvPr id="731" name="Forme libre 535">
                <a:extLst>
                  <a:ext uri="{FF2B5EF4-FFF2-40B4-BE49-F238E27FC236}">
                    <a16:creationId xmlns:a16="http://schemas.microsoft.com/office/drawing/2014/main" id="{E90CD9FC-EF83-F4FD-0984-4FC2E60D3E06}"/>
                  </a:ext>
                </a:extLst>
              </p:cNvPr>
              <p:cNvSpPr/>
              <p:nvPr/>
            </p:nvSpPr>
            <p:spPr>
              <a:xfrm>
                <a:off x="2033934" y="4811037"/>
                <a:ext cx="41642" cy="134828"/>
              </a:xfrm>
              <a:custGeom>
                <a:avLst/>
                <a:gdLst>
                  <a:gd name="connsiteX0" fmla="*/ 0 w 41642"/>
                  <a:gd name="connsiteY0" fmla="*/ 0 h 134828"/>
                  <a:gd name="connsiteX1" fmla="*/ 41643 w 41642"/>
                  <a:gd name="connsiteY1" fmla="*/ 134828 h 13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642" h="134828">
                    <a:moveTo>
                      <a:pt x="0" y="0"/>
                    </a:moveTo>
                    <a:lnTo>
                      <a:pt x="41643" y="134828"/>
                    </a:lnTo>
                  </a:path>
                </a:pathLst>
              </a:custGeom>
              <a:ln w="12567" cap="flat">
                <a:solidFill>
                  <a:srgbClr val="E600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32" name="Forme libre 536">
                <a:extLst>
                  <a:ext uri="{FF2B5EF4-FFF2-40B4-BE49-F238E27FC236}">
                    <a16:creationId xmlns:a16="http://schemas.microsoft.com/office/drawing/2014/main" id="{A70E4145-5105-7E6E-4C5B-79B2EEF78137}"/>
                  </a:ext>
                </a:extLst>
              </p:cNvPr>
              <p:cNvSpPr/>
              <p:nvPr/>
            </p:nvSpPr>
            <p:spPr>
              <a:xfrm>
                <a:off x="1999085" y="4758136"/>
                <a:ext cx="83537" cy="87707"/>
              </a:xfrm>
              <a:custGeom>
                <a:avLst/>
                <a:gdLst>
                  <a:gd name="connsiteX0" fmla="*/ 18620 w 83537"/>
                  <a:gd name="connsiteY0" fmla="*/ 0 h 87707"/>
                  <a:gd name="connsiteX1" fmla="*/ 0 w 83537"/>
                  <a:gd name="connsiteY1" fmla="*/ 87708 h 87707"/>
                  <a:gd name="connsiteX2" fmla="*/ 37114 w 83537"/>
                  <a:gd name="connsiteY2" fmla="*/ 59812 h 87707"/>
                  <a:gd name="connsiteX3" fmla="*/ 83537 w 83537"/>
                  <a:gd name="connsiteY3" fmla="*/ 62074 h 87707"/>
                  <a:gd name="connsiteX4" fmla="*/ 18620 w 83537"/>
                  <a:gd name="connsiteY4" fmla="*/ 0 h 8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37" h="87707">
                    <a:moveTo>
                      <a:pt x="18620" y="0"/>
                    </a:moveTo>
                    <a:cubicBezTo>
                      <a:pt x="16984" y="27770"/>
                      <a:pt x="10820" y="63456"/>
                      <a:pt x="0" y="87708"/>
                    </a:cubicBezTo>
                    <a:lnTo>
                      <a:pt x="37114" y="59812"/>
                    </a:lnTo>
                    <a:lnTo>
                      <a:pt x="83537" y="62074"/>
                    </a:lnTo>
                    <a:cubicBezTo>
                      <a:pt x="60766" y="48126"/>
                      <a:pt x="35478" y="22115"/>
                      <a:pt x="18620" y="0"/>
                    </a:cubicBezTo>
                    <a:close/>
                  </a:path>
                </a:pathLst>
              </a:custGeom>
              <a:solidFill>
                <a:srgbClr val="E6007E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0" name="ZoneTexte 2">
              <a:extLst>
                <a:ext uri="{FF2B5EF4-FFF2-40B4-BE49-F238E27FC236}">
                  <a16:creationId xmlns:a16="http://schemas.microsoft.com/office/drawing/2014/main" id="{A0D267FD-DDD9-0672-CA62-4968872CF4B0}"/>
                </a:ext>
              </a:extLst>
            </p:cNvPr>
            <p:cNvSpPr txBox="1"/>
            <p:nvPr/>
          </p:nvSpPr>
          <p:spPr>
            <a:xfrm>
              <a:off x="579098" y="5547907"/>
              <a:ext cx="1336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/>
                  <a:solidFill>
                    <a:srgbClr val="4EA72E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phase separation</a:t>
              </a:r>
            </a:p>
          </p:txBody>
        </p:sp>
      </p:grpSp>
      <p:sp>
        <p:nvSpPr>
          <p:cNvPr id="733" name="Forme libre 300">
            <a:extLst>
              <a:ext uri="{FF2B5EF4-FFF2-40B4-BE49-F238E27FC236}">
                <a16:creationId xmlns:a16="http://schemas.microsoft.com/office/drawing/2014/main" id="{DF1B7D81-1D45-8875-DC3F-45BE3A8C67B0}"/>
              </a:ext>
            </a:extLst>
          </p:cNvPr>
          <p:cNvSpPr/>
          <p:nvPr/>
        </p:nvSpPr>
        <p:spPr>
          <a:xfrm>
            <a:off x="3797448" y="4709640"/>
            <a:ext cx="529868" cy="330056"/>
          </a:xfrm>
          <a:custGeom>
            <a:avLst/>
            <a:gdLst>
              <a:gd name="connsiteX0" fmla="*/ 3754 w 529868"/>
              <a:gd name="connsiteY0" fmla="*/ 226411 h 330056"/>
              <a:gd name="connsiteX1" fmla="*/ 29671 w 529868"/>
              <a:gd name="connsiteY1" fmla="*/ 293762 h 330056"/>
              <a:gd name="connsiteX2" fmla="*/ 102892 w 529868"/>
              <a:gd name="connsiteY2" fmla="*/ 326307 h 330056"/>
              <a:gd name="connsiteX3" fmla="*/ 493530 w 529868"/>
              <a:gd name="connsiteY3" fmla="*/ 176777 h 330056"/>
              <a:gd name="connsiteX4" fmla="*/ 526114 w 529868"/>
              <a:gd name="connsiteY4" fmla="*/ 103646 h 330056"/>
              <a:gd name="connsiteX5" fmla="*/ 500198 w 529868"/>
              <a:gd name="connsiteY5" fmla="*/ 36294 h 330056"/>
              <a:gd name="connsiteX6" fmla="*/ 426977 w 529868"/>
              <a:gd name="connsiteY6" fmla="*/ 3750 h 330056"/>
              <a:gd name="connsiteX7" fmla="*/ 36339 w 529868"/>
              <a:gd name="connsiteY7" fmla="*/ 153280 h 330056"/>
              <a:gd name="connsiteX8" fmla="*/ 3754 w 529868"/>
              <a:gd name="connsiteY8" fmla="*/ 226411 h 33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868" h="330056">
                <a:moveTo>
                  <a:pt x="3754" y="226411"/>
                </a:moveTo>
                <a:lnTo>
                  <a:pt x="29671" y="293762"/>
                </a:lnTo>
                <a:cubicBezTo>
                  <a:pt x="40868" y="322789"/>
                  <a:pt x="73704" y="337490"/>
                  <a:pt x="102892" y="326307"/>
                </a:cubicBezTo>
                <a:lnTo>
                  <a:pt x="493530" y="176777"/>
                </a:lnTo>
                <a:cubicBezTo>
                  <a:pt x="522592" y="165594"/>
                  <a:pt x="537311" y="132798"/>
                  <a:pt x="526114" y="103646"/>
                </a:cubicBezTo>
                <a:lnTo>
                  <a:pt x="500198" y="36294"/>
                </a:lnTo>
                <a:cubicBezTo>
                  <a:pt x="489001" y="7268"/>
                  <a:pt x="456164" y="-7434"/>
                  <a:pt x="426977" y="3750"/>
                </a:cubicBezTo>
                <a:lnTo>
                  <a:pt x="36339" y="153280"/>
                </a:lnTo>
                <a:cubicBezTo>
                  <a:pt x="7277" y="164589"/>
                  <a:pt x="-7443" y="197385"/>
                  <a:pt x="3754" y="226411"/>
                </a:cubicBezTo>
                <a:close/>
              </a:path>
            </a:pathLst>
          </a:custGeom>
          <a:noFill/>
          <a:ln w="1256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734" name="Forme libre 358">
            <a:extLst>
              <a:ext uri="{FF2B5EF4-FFF2-40B4-BE49-F238E27FC236}">
                <a16:creationId xmlns:a16="http://schemas.microsoft.com/office/drawing/2014/main" id="{DA49F54E-25B4-4104-3629-547339886044}"/>
              </a:ext>
            </a:extLst>
          </p:cNvPr>
          <p:cNvSpPr/>
          <p:nvPr/>
        </p:nvSpPr>
        <p:spPr>
          <a:xfrm>
            <a:off x="4162187" y="4184816"/>
            <a:ext cx="1994711" cy="1198172"/>
          </a:xfrm>
          <a:custGeom>
            <a:avLst/>
            <a:gdLst>
              <a:gd name="connsiteX0" fmla="*/ 5876 w 1994711"/>
              <a:gd name="connsiteY0" fmla="*/ 391986 h 1198172"/>
              <a:gd name="connsiteX1" fmla="*/ 1174645 w 1994711"/>
              <a:gd name="connsiteY1" fmla="*/ 1182359 h 1198172"/>
              <a:gd name="connsiteX2" fmla="*/ 1966111 w 1994711"/>
              <a:gd name="connsiteY2" fmla="*/ 15020 h 1198172"/>
              <a:gd name="connsiteX3" fmla="*/ 1842063 w 1994711"/>
              <a:gd name="connsiteY3" fmla="*/ 38894 h 1198172"/>
              <a:gd name="connsiteX4" fmla="*/ 1124447 w 1994711"/>
              <a:gd name="connsiteY4" fmla="*/ 1022274 h 1198172"/>
              <a:gd name="connsiteX5" fmla="*/ 130176 w 1994711"/>
              <a:gd name="connsiteY5" fmla="*/ 367986 h 1198172"/>
              <a:gd name="connsiteX6" fmla="*/ 5876 w 1994711"/>
              <a:gd name="connsiteY6" fmla="*/ 391986 h 11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4711" h="1198172">
                <a:moveTo>
                  <a:pt x="5876" y="391986"/>
                </a:moveTo>
                <a:cubicBezTo>
                  <a:pt x="-61432" y="513495"/>
                  <a:pt x="457028" y="1320329"/>
                  <a:pt x="1174645" y="1182359"/>
                </a:cubicBezTo>
                <a:cubicBezTo>
                  <a:pt x="1892261" y="1044389"/>
                  <a:pt x="2073678" y="102853"/>
                  <a:pt x="1966111" y="15020"/>
                </a:cubicBezTo>
                <a:cubicBezTo>
                  <a:pt x="1939314" y="-6844"/>
                  <a:pt x="1851624" y="-9483"/>
                  <a:pt x="1842063" y="38894"/>
                </a:cubicBezTo>
                <a:cubicBezTo>
                  <a:pt x="1706818" y="723214"/>
                  <a:pt x="1389653" y="971383"/>
                  <a:pt x="1124447" y="1022274"/>
                </a:cubicBezTo>
                <a:cubicBezTo>
                  <a:pt x="859240" y="1073290"/>
                  <a:pt x="295363" y="757643"/>
                  <a:pt x="130176" y="367986"/>
                </a:cubicBezTo>
                <a:cubicBezTo>
                  <a:pt x="110675" y="322624"/>
                  <a:pt x="22609" y="361703"/>
                  <a:pt x="5876" y="391986"/>
                </a:cubicBezTo>
                <a:close/>
              </a:path>
            </a:pathLst>
          </a:custGeom>
          <a:solidFill>
            <a:srgbClr val="BCE1E1"/>
          </a:solidFill>
          <a:ln w="94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735" name="Forme libre 359">
            <a:extLst>
              <a:ext uri="{FF2B5EF4-FFF2-40B4-BE49-F238E27FC236}">
                <a16:creationId xmlns:a16="http://schemas.microsoft.com/office/drawing/2014/main" id="{800CC7B8-B1F4-1A8D-1514-5E5E6895DC96}"/>
              </a:ext>
            </a:extLst>
          </p:cNvPr>
          <p:cNvSpPr/>
          <p:nvPr/>
        </p:nvSpPr>
        <p:spPr>
          <a:xfrm>
            <a:off x="900543" y="5337668"/>
            <a:ext cx="4192552" cy="839480"/>
          </a:xfrm>
          <a:custGeom>
            <a:avLst/>
            <a:gdLst>
              <a:gd name="connsiteX0" fmla="*/ 0 w 4192552"/>
              <a:gd name="connsiteY0" fmla="*/ 202534 h 839480"/>
              <a:gd name="connsiteX1" fmla="*/ 2822910 w 4192552"/>
              <a:gd name="connsiteY1" fmla="*/ 302305 h 839480"/>
              <a:gd name="connsiteX2" fmla="*/ 4122017 w 4192552"/>
              <a:gd name="connsiteY2" fmla="*/ 795126 h 839480"/>
              <a:gd name="connsiteX3" fmla="*/ 4171963 w 4192552"/>
              <a:gd name="connsiteY3" fmla="*/ 508129 h 8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2552" h="839480">
                <a:moveTo>
                  <a:pt x="0" y="202534"/>
                </a:moveTo>
                <a:cubicBezTo>
                  <a:pt x="1379248" y="-164882"/>
                  <a:pt x="2258906" y="28376"/>
                  <a:pt x="2822910" y="302305"/>
                </a:cubicBezTo>
                <a:cubicBezTo>
                  <a:pt x="3278339" y="523458"/>
                  <a:pt x="3912041" y="983734"/>
                  <a:pt x="4122017" y="795126"/>
                </a:cubicBezTo>
                <a:cubicBezTo>
                  <a:pt x="4192092" y="732172"/>
                  <a:pt x="4212348" y="599229"/>
                  <a:pt x="4171963" y="508129"/>
                </a:cubicBezTo>
              </a:path>
            </a:pathLst>
          </a:custGeom>
          <a:noFill/>
          <a:ln w="113099" cap="rnd">
            <a:solidFill>
              <a:srgbClr val="8BA1D3"/>
            </a:solidFill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736" name="Forme libre 360">
            <a:extLst>
              <a:ext uri="{FF2B5EF4-FFF2-40B4-BE49-F238E27FC236}">
                <a16:creationId xmlns:a16="http://schemas.microsoft.com/office/drawing/2014/main" id="{C367916A-D653-41DB-F577-4286B9E23879}"/>
              </a:ext>
            </a:extLst>
          </p:cNvPr>
          <p:cNvSpPr/>
          <p:nvPr/>
        </p:nvSpPr>
        <p:spPr>
          <a:xfrm>
            <a:off x="4872469" y="5627282"/>
            <a:ext cx="2895879" cy="577280"/>
          </a:xfrm>
          <a:custGeom>
            <a:avLst/>
            <a:gdLst>
              <a:gd name="connsiteX0" fmla="*/ 0 w 2895879"/>
              <a:gd name="connsiteY0" fmla="*/ 551502 h 577280"/>
              <a:gd name="connsiteX1" fmla="*/ 516322 w 2895879"/>
              <a:gd name="connsiteY1" fmla="*/ 573869 h 577280"/>
              <a:gd name="connsiteX2" fmla="*/ 1178330 w 2895879"/>
              <a:gd name="connsiteY2" fmla="*/ 449092 h 577280"/>
              <a:gd name="connsiteX3" fmla="*/ 1846629 w 2895879"/>
              <a:gd name="connsiteY3" fmla="*/ 205824 h 577280"/>
              <a:gd name="connsiteX4" fmla="*/ 2895879 w 2895879"/>
              <a:gd name="connsiteY4" fmla="*/ 0 h 57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879" h="577280">
                <a:moveTo>
                  <a:pt x="0" y="551502"/>
                </a:moveTo>
                <a:cubicBezTo>
                  <a:pt x="68063" y="565952"/>
                  <a:pt x="420077" y="585178"/>
                  <a:pt x="516322" y="573869"/>
                </a:cubicBezTo>
                <a:cubicBezTo>
                  <a:pt x="945583" y="523481"/>
                  <a:pt x="1178330" y="449092"/>
                  <a:pt x="1178330" y="449092"/>
                </a:cubicBezTo>
                <a:cubicBezTo>
                  <a:pt x="1513738" y="341908"/>
                  <a:pt x="1681693" y="265761"/>
                  <a:pt x="1846629" y="205824"/>
                </a:cubicBezTo>
                <a:cubicBezTo>
                  <a:pt x="2082019" y="120127"/>
                  <a:pt x="2430133" y="24126"/>
                  <a:pt x="2895879" y="0"/>
                </a:cubicBezTo>
              </a:path>
            </a:pathLst>
          </a:custGeom>
          <a:noFill/>
          <a:ln w="113099" cap="rnd">
            <a:solidFill>
              <a:srgbClr val="8BA1D3"/>
            </a:solidFill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737" name="Forme libre 377">
            <a:extLst>
              <a:ext uri="{FF2B5EF4-FFF2-40B4-BE49-F238E27FC236}">
                <a16:creationId xmlns:a16="http://schemas.microsoft.com/office/drawing/2014/main" id="{99C850CC-8B8E-7D14-E926-3D22FE9EBFDF}"/>
              </a:ext>
            </a:extLst>
          </p:cNvPr>
          <p:cNvSpPr/>
          <p:nvPr/>
        </p:nvSpPr>
        <p:spPr>
          <a:xfrm>
            <a:off x="3783715" y="4851736"/>
            <a:ext cx="2843541" cy="932865"/>
          </a:xfrm>
          <a:custGeom>
            <a:avLst/>
            <a:gdLst>
              <a:gd name="connsiteX0" fmla="*/ 2843542 w 2843541"/>
              <a:gd name="connsiteY0" fmla="*/ 0 h 932865"/>
              <a:gd name="connsiteX1" fmla="*/ 1421771 w 2843541"/>
              <a:gd name="connsiteY1" fmla="*/ 932866 h 932865"/>
              <a:gd name="connsiteX2" fmla="*/ 0 w 2843541"/>
              <a:gd name="connsiteY2" fmla="*/ 0 h 9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3541" h="932865">
                <a:moveTo>
                  <a:pt x="2843542" y="0"/>
                </a:moveTo>
                <a:cubicBezTo>
                  <a:pt x="2843542" y="515187"/>
                  <a:pt x="2206947" y="932866"/>
                  <a:pt x="1421771" y="932866"/>
                </a:cubicBezTo>
                <a:cubicBezTo>
                  <a:pt x="636595" y="932866"/>
                  <a:pt x="0" y="515187"/>
                  <a:pt x="0" y="0"/>
                </a:cubicBezTo>
              </a:path>
            </a:pathLst>
          </a:custGeom>
          <a:noFill/>
          <a:ln w="113099" cap="rnd">
            <a:solidFill>
              <a:srgbClr val="90A1D1"/>
            </a:solidFill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grpSp>
        <p:nvGrpSpPr>
          <p:cNvPr id="738" name="Groupe 24">
            <a:extLst>
              <a:ext uri="{FF2B5EF4-FFF2-40B4-BE49-F238E27FC236}">
                <a16:creationId xmlns:a16="http://schemas.microsoft.com/office/drawing/2014/main" id="{B3D118C5-DBD8-CA9F-9887-D1C7A2E910C7}"/>
              </a:ext>
            </a:extLst>
          </p:cNvPr>
          <p:cNvGrpSpPr/>
          <p:nvPr/>
        </p:nvGrpSpPr>
        <p:grpSpPr>
          <a:xfrm>
            <a:off x="739827" y="2327091"/>
            <a:ext cx="1179701" cy="2378922"/>
            <a:chOff x="270311" y="2058207"/>
            <a:chExt cx="1179701" cy="2378922"/>
          </a:xfrm>
        </p:grpSpPr>
        <p:sp>
          <p:nvSpPr>
            <p:cNvPr id="739" name="Forme libre 378">
              <a:extLst>
                <a:ext uri="{FF2B5EF4-FFF2-40B4-BE49-F238E27FC236}">
                  <a16:creationId xmlns:a16="http://schemas.microsoft.com/office/drawing/2014/main" id="{90A2BF37-B94A-D75A-4036-4734AE157F61}"/>
                </a:ext>
              </a:extLst>
            </p:cNvPr>
            <p:cNvSpPr/>
            <p:nvPr/>
          </p:nvSpPr>
          <p:spPr>
            <a:xfrm rot="20898278">
              <a:off x="481195" y="2109082"/>
              <a:ext cx="574170" cy="284221"/>
            </a:xfrm>
            <a:custGeom>
              <a:avLst/>
              <a:gdLst>
                <a:gd name="connsiteX0" fmla="*/ 574171 w 574170"/>
                <a:gd name="connsiteY0" fmla="*/ 142111 h 284221"/>
                <a:gd name="connsiteX1" fmla="*/ 287085 w 574170"/>
                <a:gd name="connsiteY1" fmla="*/ 284221 h 284221"/>
                <a:gd name="connsiteX2" fmla="*/ 0 w 574170"/>
                <a:gd name="connsiteY2" fmla="*/ 142111 h 284221"/>
                <a:gd name="connsiteX3" fmla="*/ 287085 w 574170"/>
                <a:gd name="connsiteY3" fmla="*/ 0 h 284221"/>
                <a:gd name="connsiteX4" fmla="*/ 574171 w 574170"/>
                <a:gd name="connsiteY4" fmla="*/ 142111 h 28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70" h="284221">
                  <a:moveTo>
                    <a:pt x="574171" y="142111"/>
                  </a:moveTo>
                  <a:cubicBezTo>
                    <a:pt x="574171" y="220596"/>
                    <a:pt x="445638" y="284221"/>
                    <a:pt x="287085" y="284221"/>
                  </a:cubicBezTo>
                  <a:cubicBezTo>
                    <a:pt x="128532" y="284221"/>
                    <a:pt x="0" y="220596"/>
                    <a:pt x="0" y="142111"/>
                  </a:cubicBezTo>
                  <a:cubicBezTo>
                    <a:pt x="0" y="63625"/>
                    <a:pt x="128532" y="0"/>
                    <a:pt x="287085" y="0"/>
                  </a:cubicBezTo>
                  <a:cubicBezTo>
                    <a:pt x="445638" y="0"/>
                    <a:pt x="574171" y="63625"/>
                    <a:pt x="574171" y="142111"/>
                  </a:cubicBezTo>
                  <a:close/>
                </a:path>
              </a:pathLst>
            </a:custGeom>
            <a:solidFill>
              <a:srgbClr val="FFFFFF"/>
            </a:solidFill>
            <a:ln w="12566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40" name="Forme libre 379">
              <a:extLst>
                <a:ext uri="{FF2B5EF4-FFF2-40B4-BE49-F238E27FC236}">
                  <a16:creationId xmlns:a16="http://schemas.microsoft.com/office/drawing/2014/main" id="{D33DA113-BC48-F43E-35F6-CD8BB31761CF}"/>
                </a:ext>
              </a:extLst>
            </p:cNvPr>
            <p:cNvSpPr/>
            <p:nvPr/>
          </p:nvSpPr>
          <p:spPr>
            <a:xfrm rot="20898278">
              <a:off x="875842" y="2058207"/>
              <a:ext cx="574170" cy="284221"/>
            </a:xfrm>
            <a:custGeom>
              <a:avLst/>
              <a:gdLst>
                <a:gd name="connsiteX0" fmla="*/ 574171 w 574170"/>
                <a:gd name="connsiteY0" fmla="*/ 142111 h 284221"/>
                <a:gd name="connsiteX1" fmla="*/ 287085 w 574170"/>
                <a:gd name="connsiteY1" fmla="*/ 284221 h 284221"/>
                <a:gd name="connsiteX2" fmla="*/ 0 w 574170"/>
                <a:gd name="connsiteY2" fmla="*/ 142111 h 284221"/>
                <a:gd name="connsiteX3" fmla="*/ 287085 w 574170"/>
                <a:gd name="connsiteY3" fmla="*/ 0 h 284221"/>
                <a:gd name="connsiteX4" fmla="*/ 574171 w 574170"/>
                <a:gd name="connsiteY4" fmla="*/ 142111 h 28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70" h="284221">
                  <a:moveTo>
                    <a:pt x="574171" y="142111"/>
                  </a:moveTo>
                  <a:cubicBezTo>
                    <a:pt x="574171" y="220596"/>
                    <a:pt x="445638" y="284221"/>
                    <a:pt x="287085" y="284221"/>
                  </a:cubicBezTo>
                  <a:cubicBezTo>
                    <a:pt x="128532" y="284221"/>
                    <a:pt x="0" y="220596"/>
                    <a:pt x="0" y="142111"/>
                  </a:cubicBezTo>
                  <a:cubicBezTo>
                    <a:pt x="0" y="63625"/>
                    <a:pt x="128533" y="0"/>
                    <a:pt x="287085" y="0"/>
                  </a:cubicBezTo>
                  <a:cubicBezTo>
                    <a:pt x="445638" y="0"/>
                    <a:pt x="574171" y="63625"/>
                    <a:pt x="574171" y="142111"/>
                  </a:cubicBezTo>
                  <a:close/>
                </a:path>
              </a:pathLst>
            </a:custGeom>
            <a:solidFill>
              <a:srgbClr val="FFFFFF"/>
            </a:solidFill>
            <a:ln w="12566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41" name="Forme libre 380">
              <a:extLst>
                <a:ext uri="{FF2B5EF4-FFF2-40B4-BE49-F238E27FC236}">
                  <a16:creationId xmlns:a16="http://schemas.microsoft.com/office/drawing/2014/main" id="{B2E136C2-3FE2-318C-EA5E-8C4EEEBD1CE6}"/>
                </a:ext>
              </a:extLst>
            </p:cNvPr>
            <p:cNvSpPr/>
            <p:nvPr/>
          </p:nvSpPr>
          <p:spPr>
            <a:xfrm rot="20898278">
              <a:off x="437150" y="2329467"/>
              <a:ext cx="574170" cy="284221"/>
            </a:xfrm>
            <a:custGeom>
              <a:avLst/>
              <a:gdLst>
                <a:gd name="connsiteX0" fmla="*/ 574171 w 574170"/>
                <a:gd name="connsiteY0" fmla="*/ 142111 h 284221"/>
                <a:gd name="connsiteX1" fmla="*/ 287085 w 574170"/>
                <a:gd name="connsiteY1" fmla="*/ 284221 h 284221"/>
                <a:gd name="connsiteX2" fmla="*/ 0 w 574170"/>
                <a:gd name="connsiteY2" fmla="*/ 142111 h 284221"/>
                <a:gd name="connsiteX3" fmla="*/ 287085 w 574170"/>
                <a:gd name="connsiteY3" fmla="*/ 0 h 284221"/>
                <a:gd name="connsiteX4" fmla="*/ 574171 w 574170"/>
                <a:gd name="connsiteY4" fmla="*/ 142111 h 28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70" h="284221">
                  <a:moveTo>
                    <a:pt x="574171" y="142111"/>
                  </a:moveTo>
                  <a:cubicBezTo>
                    <a:pt x="574171" y="220596"/>
                    <a:pt x="445638" y="284221"/>
                    <a:pt x="287085" y="284221"/>
                  </a:cubicBezTo>
                  <a:cubicBezTo>
                    <a:pt x="128532" y="284221"/>
                    <a:pt x="0" y="220596"/>
                    <a:pt x="0" y="142111"/>
                  </a:cubicBezTo>
                  <a:cubicBezTo>
                    <a:pt x="0" y="63625"/>
                    <a:pt x="128532" y="0"/>
                    <a:pt x="287085" y="0"/>
                  </a:cubicBezTo>
                  <a:cubicBezTo>
                    <a:pt x="445638" y="0"/>
                    <a:pt x="574171" y="63625"/>
                    <a:pt x="574171" y="142111"/>
                  </a:cubicBezTo>
                  <a:close/>
                </a:path>
              </a:pathLst>
            </a:custGeom>
            <a:solidFill>
              <a:srgbClr val="FFFFFF"/>
            </a:solidFill>
            <a:ln w="12566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42" name="Forme libre 381">
              <a:extLst>
                <a:ext uri="{FF2B5EF4-FFF2-40B4-BE49-F238E27FC236}">
                  <a16:creationId xmlns:a16="http://schemas.microsoft.com/office/drawing/2014/main" id="{995FAE3C-1AD3-B857-A5FE-41AB3B44E9F2}"/>
                </a:ext>
              </a:extLst>
            </p:cNvPr>
            <p:cNvSpPr/>
            <p:nvPr/>
          </p:nvSpPr>
          <p:spPr>
            <a:xfrm rot="20898278">
              <a:off x="845899" y="2269410"/>
              <a:ext cx="574170" cy="284221"/>
            </a:xfrm>
            <a:custGeom>
              <a:avLst/>
              <a:gdLst>
                <a:gd name="connsiteX0" fmla="*/ 574171 w 574170"/>
                <a:gd name="connsiteY0" fmla="*/ 142111 h 284221"/>
                <a:gd name="connsiteX1" fmla="*/ 287085 w 574170"/>
                <a:gd name="connsiteY1" fmla="*/ 284221 h 284221"/>
                <a:gd name="connsiteX2" fmla="*/ 0 w 574170"/>
                <a:gd name="connsiteY2" fmla="*/ 142111 h 284221"/>
                <a:gd name="connsiteX3" fmla="*/ 287085 w 574170"/>
                <a:gd name="connsiteY3" fmla="*/ 0 h 284221"/>
                <a:gd name="connsiteX4" fmla="*/ 574171 w 574170"/>
                <a:gd name="connsiteY4" fmla="*/ 142111 h 28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70" h="284221">
                  <a:moveTo>
                    <a:pt x="574171" y="142111"/>
                  </a:moveTo>
                  <a:cubicBezTo>
                    <a:pt x="574171" y="220596"/>
                    <a:pt x="445638" y="284221"/>
                    <a:pt x="287085" y="284221"/>
                  </a:cubicBezTo>
                  <a:cubicBezTo>
                    <a:pt x="128532" y="284221"/>
                    <a:pt x="0" y="220596"/>
                    <a:pt x="0" y="142111"/>
                  </a:cubicBezTo>
                  <a:cubicBezTo>
                    <a:pt x="0" y="63625"/>
                    <a:pt x="128533" y="0"/>
                    <a:pt x="287085" y="0"/>
                  </a:cubicBezTo>
                  <a:cubicBezTo>
                    <a:pt x="445638" y="0"/>
                    <a:pt x="574171" y="63625"/>
                    <a:pt x="574171" y="142111"/>
                  </a:cubicBezTo>
                  <a:close/>
                </a:path>
              </a:pathLst>
            </a:custGeom>
            <a:solidFill>
              <a:srgbClr val="FFFFFF"/>
            </a:solidFill>
            <a:ln w="12566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grpSp>
          <p:nvGrpSpPr>
            <p:cNvPr id="743" name="Graphique 275">
              <a:extLst>
                <a:ext uri="{FF2B5EF4-FFF2-40B4-BE49-F238E27FC236}">
                  <a16:creationId xmlns:a16="http://schemas.microsoft.com/office/drawing/2014/main" id="{DF37FBE4-15BC-73A5-03B0-30BEF466D74B}"/>
                </a:ext>
              </a:extLst>
            </p:cNvPr>
            <p:cNvGrpSpPr/>
            <p:nvPr/>
          </p:nvGrpSpPr>
          <p:grpSpPr>
            <a:xfrm>
              <a:off x="547765" y="2166559"/>
              <a:ext cx="791820" cy="327671"/>
              <a:chOff x="683232" y="2069422"/>
              <a:chExt cx="791820" cy="327671"/>
            </a:xfrm>
          </p:grpSpPr>
          <p:sp>
            <p:nvSpPr>
              <p:cNvPr id="754" name="Forme libre 383">
                <a:extLst>
                  <a:ext uri="{FF2B5EF4-FFF2-40B4-BE49-F238E27FC236}">
                    <a16:creationId xmlns:a16="http://schemas.microsoft.com/office/drawing/2014/main" id="{8FD51910-8484-3584-096A-65077E7CADFE}"/>
                  </a:ext>
                </a:extLst>
              </p:cNvPr>
              <p:cNvSpPr/>
              <p:nvPr/>
            </p:nvSpPr>
            <p:spPr>
              <a:xfrm rot="20898278">
                <a:off x="738703" y="2069422"/>
                <a:ext cx="661945" cy="327671"/>
              </a:xfrm>
              <a:custGeom>
                <a:avLst/>
                <a:gdLst>
                  <a:gd name="connsiteX0" fmla="*/ 574171 w 574170"/>
                  <a:gd name="connsiteY0" fmla="*/ 142111 h 284221"/>
                  <a:gd name="connsiteX1" fmla="*/ 287085 w 574170"/>
                  <a:gd name="connsiteY1" fmla="*/ 284221 h 284221"/>
                  <a:gd name="connsiteX2" fmla="*/ 0 w 574170"/>
                  <a:gd name="connsiteY2" fmla="*/ 142111 h 284221"/>
                  <a:gd name="connsiteX3" fmla="*/ 287085 w 574170"/>
                  <a:gd name="connsiteY3" fmla="*/ 0 h 284221"/>
                  <a:gd name="connsiteX4" fmla="*/ 574171 w 574170"/>
                  <a:gd name="connsiteY4" fmla="*/ 142111 h 28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0" h="284221">
                    <a:moveTo>
                      <a:pt x="574171" y="142111"/>
                    </a:moveTo>
                    <a:cubicBezTo>
                      <a:pt x="574171" y="220596"/>
                      <a:pt x="445638" y="284221"/>
                      <a:pt x="287085" y="284221"/>
                    </a:cubicBezTo>
                    <a:cubicBezTo>
                      <a:pt x="128532" y="284221"/>
                      <a:pt x="0" y="220596"/>
                      <a:pt x="0" y="142111"/>
                    </a:cubicBezTo>
                    <a:cubicBezTo>
                      <a:pt x="0" y="63625"/>
                      <a:pt x="128532" y="0"/>
                      <a:pt x="287085" y="0"/>
                    </a:cubicBezTo>
                    <a:cubicBezTo>
                      <a:pt x="445638" y="0"/>
                      <a:pt x="574171" y="63625"/>
                      <a:pt x="574171" y="142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55" name="Forme libre 384">
                <a:extLst>
                  <a:ext uri="{FF2B5EF4-FFF2-40B4-BE49-F238E27FC236}">
                    <a16:creationId xmlns:a16="http://schemas.microsoft.com/office/drawing/2014/main" id="{A68ACD6A-A344-26C9-6ECF-2A65BFFBB919}"/>
                  </a:ext>
                </a:extLst>
              </p:cNvPr>
              <p:cNvSpPr/>
              <p:nvPr/>
            </p:nvSpPr>
            <p:spPr>
              <a:xfrm rot="-701722">
                <a:off x="771508" y="2217246"/>
                <a:ext cx="543977" cy="141231"/>
              </a:xfrm>
              <a:custGeom>
                <a:avLst/>
                <a:gdLst>
                  <a:gd name="connsiteX0" fmla="*/ 0 w 543977"/>
                  <a:gd name="connsiteY0" fmla="*/ 0 h 141231"/>
                  <a:gd name="connsiteX1" fmla="*/ 543978 w 543977"/>
                  <a:gd name="connsiteY1" fmla="*/ 0 h 141231"/>
                  <a:gd name="connsiteX2" fmla="*/ 543978 w 543977"/>
                  <a:gd name="connsiteY2" fmla="*/ 141231 h 141231"/>
                  <a:gd name="connsiteX3" fmla="*/ 0 w 543977"/>
                  <a:gd name="connsiteY3" fmla="*/ 141231 h 14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7" h="141231">
                    <a:moveTo>
                      <a:pt x="0" y="0"/>
                    </a:moveTo>
                    <a:lnTo>
                      <a:pt x="543978" y="0"/>
                    </a:lnTo>
                    <a:lnTo>
                      <a:pt x="543978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56" name="ZoneTexte 385">
                <a:extLst>
                  <a:ext uri="{FF2B5EF4-FFF2-40B4-BE49-F238E27FC236}">
                    <a16:creationId xmlns:a16="http://schemas.microsoft.com/office/drawing/2014/main" id="{EBCECF52-F96A-13E1-5E61-B35D923EC7E8}"/>
                  </a:ext>
                </a:extLst>
              </p:cNvPr>
              <p:cNvSpPr txBox="1"/>
              <p:nvPr/>
            </p:nvSpPr>
            <p:spPr>
              <a:xfrm rot="20898278">
                <a:off x="683232" y="2088419"/>
                <a:ext cx="7918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E30613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mTORC1</a:t>
                </a:r>
              </a:p>
            </p:txBody>
          </p:sp>
        </p:grpSp>
        <p:grpSp>
          <p:nvGrpSpPr>
            <p:cNvPr id="744" name="Graphique 275">
              <a:extLst>
                <a:ext uri="{FF2B5EF4-FFF2-40B4-BE49-F238E27FC236}">
                  <a16:creationId xmlns:a16="http://schemas.microsoft.com/office/drawing/2014/main" id="{A9F98F66-5BE8-A0BE-BAE5-262058F316A4}"/>
                </a:ext>
              </a:extLst>
            </p:cNvPr>
            <p:cNvGrpSpPr/>
            <p:nvPr/>
          </p:nvGrpSpPr>
          <p:grpSpPr>
            <a:xfrm>
              <a:off x="270311" y="2641791"/>
              <a:ext cx="291099" cy="1795338"/>
              <a:chOff x="412247" y="2588569"/>
              <a:chExt cx="291099" cy="1795338"/>
            </a:xfrm>
          </p:grpSpPr>
          <p:sp>
            <p:nvSpPr>
              <p:cNvPr id="752" name="Forme libre 387">
                <a:extLst>
                  <a:ext uri="{FF2B5EF4-FFF2-40B4-BE49-F238E27FC236}">
                    <a16:creationId xmlns:a16="http://schemas.microsoft.com/office/drawing/2014/main" id="{700C2BF3-2E98-ED00-BD6D-398C4E27F5A8}"/>
                  </a:ext>
                </a:extLst>
              </p:cNvPr>
              <p:cNvSpPr/>
              <p:nvPr/>
            </p:nvSpPr>
            <p:spPr>
              <a:xfrm>
                <a:off x="412247" y="2588569"/>
                <a:ext cx="234387" cy="1747239"/>
              </a:xfrm>
              <a:custGeom>
                <a:avLst/>
                <a:gdLst>
                  <a:gd name="connsiteX0" fmla="*/ 234387 w 234387"/>
                  <a:gd name="connsiteY0" fmla="*/ 0 h 1747239"/>
                  <a:gd name="connsiteX1" fmla="*/ 256 w 234387"/>
                  <a:gd name="connsiteY1" fmla="*/ 863002 h 1747239"/>
                  <a:gd name="connsiteX2" fmla="*/ 212371 w 234387"/>
                  <a:gd name="connsiteY2" fmla="*/ 1747239 h 174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387" h="1747239">
                    <a:moveTo>
                      <a:pt x="234387" y="0"/>
                    </a:moveTo>
                    <a:cubicBezTo>
                      <a:pt x="154121" y="142493"/>
                      <a:pt x="7176" y="448464"/>
                      <a:pt x="256" y="863002"/>
                    </a:cubicBezTo>
                    <a:cubicBezTo>
                      <a:pt x="-6789" y="1282817"/>
                      <a:pt x="133237" y="1597960"/>
                      <a:pt x="212371" y="1747239"/>
                    </a:cubicBezTo>
                  </a:path>
                </a:pathLst>
              </a:custGeom>
              <a:noFill/>
              <a:ln w="25133" cap="rnd">
                <a:solidFill>
                  <a:srgbClr val="E3061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53" name="Forme libre 388">
                <a:extLst>
                  <a:ext uri="{FF2B5EF4-FFF2-40B4-BE49-F238E27FC236}">
                    <a16:creationId xmlns:a16="http://schemas.microsoft.com/office/drawing/2014/main" id="{B3C8F24F-91EF-02D1-C82A-A5D4BA1D110C}"/>
                  </a:ext>
                </a:extLst>
              </p:cNvPr>
              <p:cNvSpPr/>
              <p:nvPr/>
            </p:nvSpPr>
            <p:spPr>
              <a:xfrm rot="-1630495">
                <a:off x="543079" y="4322863"/>
                <a:ext cx="163549" cy="25130"/>
              </a:xfrm>
              <a:custGeom>
                <a:avLst/>
                <a:gdLst>
                  <a:gd name="connsiteX0" fmla="*/ 0 w 163549"/>
                  <a:gd name="connsiteY0" fmla="*/ 0 h 25130"/>
                  <a:gd name="connsiteX1" fmla="*/ 163549 w 163549"/>
                  <a:gd name="connsiteY1" fmla="*/ 0 h 25130"/>
                  <a:gd name="connsiteX2" fmla="*/ 163549 w 163549"/>
                  <a:gd name="connsiteY2" fmla="*/ 25131 h 25130"/>
                  <a:gd name="connsiteX3" fmla="*/ 0 w 163549"/>
                  <a:gd name="connsiteY3" fmla="*/ 25131 h 25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549" h="25130">
                    <a:moveTo>
                      <a:pt x="0" y="0"/>
                    </a:moveTo>
                    <a:lnTo>
                      <a:pt x="163549" y="0"/>
                    </a:lnTo>
                    <a:lnTo>
                      <a:pt x="163549" y="25131"/>
                    </a:lnTo>
                    <a:lnTo>
                      <a:pt x="0" y="25131"/>
                    </a:lnTo>
                    <a:close/>
                  </a:path>
                </a:pathLst>
              </a:custGeom>
              <a:solidFill>
                <a:srgbClr val="E30613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5" name="Graphique 275">
              <a:extLst>
                <a:ext uri="{FF2B5EF4-FFF2-40B4-BE49-F238E27FC236}">
                  <a16:creationId xmlns:a16="http://schemas.microsoft.com/office/drawing/2014/main" id="{6FB679A5-2AD0-E8D5-CFB4-D7C159951D5F}"/>
                </a:ext>
              </a:extLst>
            </p:cNvPr>
            <p:cNvGrpSpPr/>
            <p:nvPr/>
          </p:nvGrpSpPr>
          <p:grpSpPr>
            <a:xfrm>
              <a:off x="587468" y="2871141"/>
              <a:ext cx="588647" cy="284221"/>
              <a:chOff x="722935" y="2774004"/>
              <a:chExt cx="588647" cy="284221"/>
            </a:xfrm>
          </p:grpSpPr>
          <p:sp>
            <p:nvSpPr>
              <p:cNvPr id="749" name="Forme libre 390">
                <a:extLst>
                  <a:ext uri="{FF2B5EF4-FFF2-40B4-BE49-F238E27FC236}">
                    <a16:creationId xmlns:a16="http://schemas.microsoft.com/office/drawing/2014/main" id="{EEFD10B8-3F2E-F22C-28FB-9B6AF77301B0}"/>
                  </a:ext>
                </a:extLst>
              </p:cNvPr>
              <p:cNvSpPr/>
              <p:nvPr/>
            </p:nvSpPr>
            <p:spPr>
              <a:xfrm rot="-701722">
                <a:off x="737412" y="2774004"/>
                <a:ext cx="574170" cy="284221"/>
              </a:xfrm>
              <a:custGeom>
                <a:avLst/>
                <a:gdLst>
                  <a:gd name="connsiteX0" fmla="*/ 574171 w 574170"/>
                  <a:gd name="connsiteY0" fmla="*/ 142111 h 284221"/>
                  <a:gd name="connsiteX1" fmla="*/ 287085 w 574170"/>
                  <a:gd name="connsiteY1" fmla="*/ 284221 h 284221"/>
                  <a:gd name="connsiteX2" fmla="*/ 0 w 574170"/>
                  <a:gd name="connsiteY2" fmla="*/ 142111 h 284221"/>
                  <a:gd name="connsiteX3" fmla="*/ 287085 w 574170"/>
                  <a:gd name="connsiteY3" fmla="*/ 0 h 284221"/>
                  <a:gd name="connsiteX4" fmla="*/ 574171 w 574170"/>
                  <a:gd name="connsiteY4" fmla="*/ 142111 h 28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0" h="284221">
                    <a:moveTo>
                      <a:pt x="574171" y="142111"/>
                    </a:moveTo>
                    <a:cubicBezTo>
                      <a:pt x="574171" y="220596"/>
                      <a:pt x="445638" y="284221"/>
                      <a:pt x="287085" y="284221"/>
                    </a:cubicBezTo>
                    <a:cubicBezTo>
                      <a:pt x="128533" y="284221"/>
                      <a:pt x="0" y="220596"/>
                      <a:pt x="0" y="142111"/>
                    </a:cubicBezTo>
                    <a:cubicBezTo>
                      <a:pt x="0" y="63625"/>
                      <a:pt x="128533" y="0"/>
                      <a:pt x="287085" y="0"/>
                    </a:cubicBezTo>
                    <a:cubicBezTo>
                      <a:pt x="445638" y="0"/>
                      <a:pt x="574171" y="63625"/>
                      <a:pt x="574171" y="142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0066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50" name="Forme libre 391">
                <a:extLst>
                  <a:ext uri="{FF2B5EF4-FFF2-40B4-BE49-F238E27FC236}">
                    <a16:creationId xmlns:a16="http://schemas.microsoft.com/office/drawing/2014/main" id="{46D6B68A-D569-D8FA-290E-AF77392110B5}"/>
                  </a:ext>
                </a:extLst>
              </p:cNvPr>
              <p:cNvSpPr/>
              <p:nvPr/>
            </p:nvSpPr>
            <p:spPr>
              <a:xfrm rot="-701722">
                <a:off x="748714" y="2881333"/>
                <a:ext cx="543977" cy="141231"/>
              </a:xfrm>
              <a:custGeom>
                <a:avLst/>
                <a:gdLst>
                  <a:gd name="connsiteX0" fmla="*/ 0 w 543977"/>
                  <a:gd name="connsiteY0" fmla="*/ 0 h 141231"/>
                  <a:gd name="connsiteX1" fmla="*/ 543978 w 543977"/>
                  <a:gd name="connsiteY1" fmla="*/ 0 h 141231"/>
                  <a:gd name="connsiteX2" fmla="*/ 543978 w 543977"/>
                  <a:gd name="connsiteY2" fmla="*/ 141231 h 141231"/>
                  <a:gd name="connsiteX3" fmla="*/ 0 w 543977"/>
                  <a:gd name="connsiteY3" fmla="*/ 141231 h 14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7" h="141231">
                    <a:moveTo>
                      <a:pt x="0" y="0"/>
                    </a:moveTo>
                    <a:lnTo>
                      <a:pt x="543978" y="0"/>
                    </a:lnTo>
                    <a:lnTo>
                      <a:pt x="543978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51" name="ZoneTexte 392">
                <a:extLst>
                  <a:ext uri="{FF2B5EF4-FFF2-40B4-BE49-F238E27FC236}">
                    <a16:creationId xmlns:a16="http://schemas.microsoft.com/office/drawing/2014/main" id="{2A4C062A-C3F8-3BD2-40B2-4FE231D07741}"/>
                  </a:ext>
                </a:extLst>
              </p:cNvPr>
              <p:cNvSpPr txBox="1"/>
              <p:nvPr/>
            </p:nvSpPr>
            <p:spPr>
              <a:xfrm rot="20898278">
                <a:off x="722935" y="2779669"/>
                <a:ext cx="5870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6633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AMPK</a:t>
                </a:r>
              </a:p>
            </p:txBody>
          </p:sp>
        </p:grpSp>
        <p:grpSp>
          <p:nvGrpSpPr>
            <p:cNvPr id="746" name="Graphique 275">
              <a:extLst>
                <a:ext uri="{FF2B5EF4-FFF2-40B4-BE49-F238E27FC236}">
                  <a16:creationId xmlns:a16="http://schemas.microsoft.com/office/drawing/2014/main" id="{149A8FF7-A4DC-BAD5-F19B-C383BDC8987A}"/>
                </a:ext>
              </a:extLst>
            </p:cNvPr>
            <p:cNvGrpSpPr/>
            <p:nvPr/>
          </p:nvGrpSpPr>
          <p:grpSpPr>
            <a:xfrm>
              <a:off x="540859" y="3266360"/>
              <a:ext cx="227589" cy="1000091"/>
              <a:chOff x="676326" y="3169223"/>
              <a:chExt cx="227589" cy="1000091"/>
            </a:xfrm>
          </p:grpSpPr>
          <p:sp>
            <p:nvSpPr>
              <p:cNvPr id="747" name="Forme libre 394">
                <a:extLst>
                  <a:ext uri="{FF2B5EF4-FFF2-40B4-BE49-F238E27FC236}">
                    <a16:creationId xmlns:a16="http://schemas.microsoft.com/office/drawing/2014/main" id="{EF340774-00F6-8F09-A25F-C0E00E955BDA}"/>
                  </a:ext>
                </a:extLst>
              </p:cNvPr>
              <p:cNvSpPr/>
              <p:nvPr/>
            </p:nvSpPr>
            <p:spPr>
              <a:xfrm>
                <a:off x="759477" y="3169223"/>
                <a:ext cx="89081" cy="856216"/>
              </a:xfrm>
              <a:custGeom>
                <a:avLst/>
                <a:gdLst>
                  <a:gd name="connsiteX0" fmla="*/ 89081 w 89081"/>
                  <a:gd name="connsiteY0" fmla="*/ 0 h 856216"/>
                  <a:gd name="connsiteX1" fmla="*/ 260 w 89081"/>
                  <a:gd name="connsiteY1" fmla="*/ 516193 h 856216"/>
                  <a:gd name="connsiteX2" fmla="*/ 49325 w 89081"/>
                  <a:gd name="connsiteY2" fmla="*/ 856216 h 856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81" h="856216">
                    <a:moveTo>
                      <a:pt x="89081" y="0"/>
                    </a:moveTo>
                    <a:cubicBezTo>
                      <a:pt x="48319" y="108315"/>
                      <a:pt x="-4144" y="288756"/>
                      <a:pt x="260" y="516193"/>
                    </a:cubicBezTo>
                    <a:cubicBezTo>
                      <a:pt x="2776" y="648131"/>
                      <a:pt x="23786" y="762980"/>
                      <a:pt x="49325" y="856216"/>
                    </a:cubicBezTo>
                  </a:path>
                </a:pathLst>
              </a:custGeom>
              <a:noFill/>
              <a:ln w="25133" cap="rnd">
                <a:solidFill>
                  <a:srgbClr val="0066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48" name="Forme libre 395">
                <a:extLst>
                  <a:ext uri="{FF2B5EF4-FFF2-40B4-BE49-F238E27FC236}">
                    <a16:creationId xmlns:a16="http://schemas.microsoft.com/office/drawing/2014/main" id="{B8C1A3AD-E032-1FD0-F011-A81DC3FAD10B}"/>
                  </a:ext>
                </a:extLst>
              </p:cNvPr>
              <p:cNvSpPr/>
              <p:nvPr/>
            </p:nvSpPr>
            <p:spPr>
              <a:xfrm>
                <a:off x="676326" y="3928182"/>
                <a:ext cx="227589" cy="241132"/>
              </a:xfrm>
              <a:custGeom>
                <a:avLst/>
                <a:gdLst>
                  <a:gd name="connsiteX0" fmla="*/ 180285 w 227589"/>
                  <a:gd name="connsiteY0" fmla="*/ 241133 h 241132"/>
                  <a:gd name="connsiteX1" fmla="*/ 0 w 227589"/>
                  <a:gd name="connsiteY1" fmla="*/ 73885 h 241132"/>
                  <a:gd name="connsiteX2" fmla="*/ 127193 w 227589"/>
                  <a:gd name="connsiteY2" fmla="*/ 78032 h 241132"/>
                  <a:gd name="connsiteX3" fmla="*/ 227589 w 227589"/>
                  <a:gd name="connsiteY3" fmla="*/ 0 h 241132"/>
                  <a:gd name="connsiteX4" fmla="*/ 180285 w 227589"/>
                  <a:gd name="connsiteY4" fmla="*/ 241133 h 24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589" h="241132">
                    <a:moveTo>
                      <a:pt x="180285" y="241133"/>
                    </a:moveTo>
                    <a:cubicBezTo>
                      <a:pt x="132980" y="181447"/>
                      <a:pt x="62527" y="111205"/>
                      <a:pt x="0" y="73885"/>
                    </a:cubicBezTo>
                    <a:lnTo>
                      <a:pt x="127193" y="78032"/>
                    </a:lnTo>
                    <a:lnTo>
                      <a:pt x="227589" y="0"/>
                    </a:lnTo>
                    <a:cubicBezTo>
                      <a:pt x="199030" y="66974"/>
                      <a:pt x="183430" y="165111"/>
                      <a:pt x="180285" y="241133"/>
                    </a:cubicBezTo>
                    <a:close/>
                  </a:path>
                </a:pathLst>
              </a:custGeom>
              <a:solidFill>
                <a:srgbClr val="006633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57" name="Forme libre 396">
            <a:extLst>
              <a:ext uri="{FF2B5EF4-FFF2-40B4-BE49-F238E27FC236}">
                <a16:creationId xmlns:a16="http://schemas.microsoft.com/office/drawing/2014/main" id="{4E4FEE48-BDEC-E040-DCED-1BB669C28C21}"/>
              </a:ext>
            </a:extLst>
          </p:cNvPr>
          <p:cNvSpPr/>
          <p:nvPr/>
        </p:nvSpPr>
        <p:spPr>
          <a:xfrm rot="21000158">
            <a:off x="1029241" y="4698460"/>
            <a:ext cx="990984" cy="150030"/>
          </a:xfrm>
          <a:custGeom>
            <a:avLst/>
            <a:gdLst>
              <a:gd name="connsiteX0" fmla="*/ 0 w 990984"/>
              <a:gd name="connsiteY0" fmla="*/ 0 h 150030"/>
              <a:gd name="connsiteX1" fmla="*/ 990984 w 990984"/>
              <a:gd name="connsiteY1" fmla="*/ 0 h 150030"/>
              <a:gd name="connsiteX2" fmla="*/ 990984 w 990984"/>
              <a:gd name="connsiteY2" fmla="*/ 150030 h 150030"/>
              <a:gd name="connsiteX3" fmla="*/ 0 w 990984"/>
              <a:gd name="connsiteY3" fmla="*/ 150030 h 15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984" h="150030">
                <a:moveTo>
                  <a:pt x="0" y="0"/>
                </a:moveTo>
                <a:lnTo>
                  <a:pt x="990984" y="0"/>
                </a:lnTo>
                <a:lnTo>
                  <a:pt x="990984" y="150030"/>
                </a:lnTo>
                <a:lnTo>
                  <a:pt x="0" y="150030"/>
                </a:lnTo>
                <a:close/>
              </a:path>
            </a:pathLst>
          </a:custGeom>
          <a:noFill/>
          <a:ln w="125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grpSp>
        <p:nvGrpSpPr>
          <p:cNvPr id="758" name="Groupe 25">
            <a:extLst>
              <a:ext uri="{FF2B5EF4-FFF2-40B4-BE49-F238E27FC236}">
                <a16:creationId xmlns:a16="http://schemas.microsoft.com/office/drawing/2014/main" id="{DF9E567C-3663-4976-5928-5A7522DBD0E2}"/>
              </a:ext>
            </a:extLst>
          </p:cNvPr>
          <p:cNvGrpSpPr/>
          <p:nvPr/>
        </p:nvGrpSpPr>
        <p:grpSpPr>
          <a:xfrm>
            <a:off x="660693" y="4510312"/>
            <a:ext cx="1508362" cy="904373"/>
            <a:chOff x="191177" y="4241428"/>
            <a:chExt cx="1508362" cy="904373"/>
          </a:xfrm>
        </p:grpSpPr>
        <p:grpSp>
          <p:nvGrpSpPr>
            <p:cNvPr id="759" name="Graphique 275">
              <a:extLst>
                <a:ext uri="{FF2B5EF4-FFF2-40B4-BE49-F238E27FC236}">
                  <a16:creationId xmlns:a16="http://schemas.microsoft.com/office/drawing/2014/main" id="{DA2C4011-4D06-6860-A898-5CAC7AD35CF9}"/>
                </a:ext>
              </a:extLst>
            </p:cNvPr>
            <p:cNvGrpSpPr/>
            <p:nvPr/>
          </p:nvGrpSpPr>
          <p:grpSpPr>
            <a:xfrm>
              <a:off x="485471" y="4627021"/>
              <a:ext cx="709490" cy="289594"/>
              <a:chOff x="620938" y="4529884"/>
              <a:chExt cx="709490" cy="289594"/>
            </a:xfrm>
          </p:grpSpPr>
          <p:sp>
            <p:nvSpPr>
              <p:cNvPr id="773" name="Forme libre 362">
                <a:extLst>
                  <a:ext uri="{FF2B5EF4-FFF2-40B4-BE49-F238E27FC236}">
                    <a16:creationId xmlns:a16="http://schemas.microsoft.com/office/drawing/2014/main" id="{60644642-0334-C83F-5334-661FB8CD5865}"/>
                  </a:ext>
                </a:extLst>
              </p:cNvPr>
              <p:cNvSpPr/>
              <p:nvPr/>
            </p:nvSpPr>
            <p:spPr>
              <a:xfrm rot="-701722">
                <a:off x="696076" y="4535257"/>
                <a:ext cx="574170" cy="284221"/>
              </a:xfrm>
              <a:custGeom>
                <a:avLst/>
                <a:gdLst>
                  <a:gd name="connsiteX0" fmla="*/ 574171 w 574170"/>
                  <a:gd name="connsiteY0" fmla="*/ 142111 h 284221"/>
                  <a:gd name="connsiteX1" fmla="*/ 287085 w 574170"/>
                  <a:gd name="connsiteY1" fmla="*/ 284221 h 284221"/>
                  <a:gd name="connsiteX2" fmla="*/ 0 w 574170"/>
                  <a:gd name="connsiteY2" fmla="*/ 142111 h 284221"/>
                  <a:gd name="connsiteX3" fmla="*/ 287085 w 574170"/>
                  <a:gd name="connsiteY3" fmla="*/ 0 h 284221"/>
                  <a:gd name="connsiteX4" fmla="*/ 574171 w 574170"/>
                  <a:gd name="connsiteY4" fmla="*/ 142111 h 28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0" h="284221">
                    <a:moveTo>
                      <a:pt x="574171" y="142111"/>
                    </a:moveTo>
                    <a:cubicBezTo>
                      <a:pt x="574171" y="220596"/>
                      <a:pt x="445638" y="284221"/>
                      <a:pt x="287085" y="284221"/>
                    </a:cubicBezTo>
                    <a:cubicBezTo>
                      <a:pt x="128532" y="284221"/>
                      <a:pt x="0" y="220596"/>
                      <a:pt x="0" y="142111"/>
                    </a:cubicBezTo>
                    <a:cubicBezTo>
                      <a:pt x="0" y="63625"/>
                      <a:pt x="128532" y="0"/>
                      <a:pt x="287085" y="0"/>
                    </a:cubicBezTo>
                    <a:cubicBezTo>
                      <a:pt x="445638" y="0"/>
                      <a:pt x="574171" y="63625"/>
                      <a:pt x="574171" y="142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95C1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74" name="Forme libre 363">
                <a:extLst>
                  <a:ext uri="{FF2B5EF4-FFF2-40B4-BE49-F238E27FC236}">
                    <a16:creationId xmlns:a16="http://schemas.microsoft.com/office/drawing/2014/main" id="{D7D0D4D6-D3DB-3281-ED31-4CFBA16C439D}"/>
                  </a:ext>
                </a:extLst>
              </p:cNvPr>
              <p:cNvSpPr/>
              <p:nvPr/>
            </p:nvSpPr>
            <p:spPr>
              <a:xfrm rot="-701722">
                <a:off x="775590" y="4622104"/>
                <a:ext cx="500449" cy="152162"/>
              </a:xfrm>
              <a:custGeom>
                <a:avLst/>
                <a:gdLst>
                  <a:gd name="connsiteX0" fmla="*/ 0 w 500449"/>
                  <a:gd name="connsiteY0" fmla="*/ 0 h 152162"/>
                  <a:gd name="connsiteX1" fmla="*/ 500449 w 500449"/>
                  <a:gd name="connsiteY1" fmla="*/ 0 h 152162"/>
                  <a:gd name="connsiteX2" fmla="*/ 500449 w 500449"/>
                  <a:gd name="connsiteY2" fmla="*/ 152163 h 152162"/>
                  <a:gd name="connsiteX3" fmla="*/ 0 w 500449"/>
                  <a:gd name="connsiteY3" fmla="*/ 152163 h 152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449" h="152162">
                    <a:moveTo>
                      <a:pt x="0" y="0"/>
                    </a:moveTo>
                    <a:lnTo>
                      <a:pt x="500449" y="0"/>
                    </a:lnTo>
                    <a:lnTo>
                      <a:pt x="500449" y="152163"/>
                    </a:lnTo>
                    <a:lnTo>
                      <a:pt x="0" y="152163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75" name="ZoneTexte 364">
                <a:extLst>
                  <a:ext uri="{FF2B5EF4-FFF2-40B4-BE49-F238E27FC236}">
                    <a16:creationId xmlns:a16="http://schemas.microsoft.com/office/drawing/2014/main" id="{02C683A3-841F-9402-2CE0-CA9E496B22A6}"/>
                  </a:ext>
                </a:extLst>
              </p:cNvPr>
              <p:cNvSpPr txBox="1"/>
              <p:nvPr/>
            </p:nvSpPr>
            <p:spPr>
              <a:xfrm rot="20898278">
                <a:off x="620938" y="4529884"/>
                <a:ext cx="7094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ATG101</a:t>
                </a:r>
              </a:p>
            </p:txBody>
          </p:sp>
        </p:grpSp>
        <p:grpSp>
          <p:nvGrpSpPr>
            <p:cNvPr id="760" name="Graphique 275">
              <a:extLst>
                <a:ext uri="{FF2B5EF4-FFF2-40B4-BE49-F238E27FC236}">
                  <a16:creationId xmlns:a16="http://schemas.microsoft.com/office/drawing/2014/main" id="{6056ADB9-B944-D05B-D3E0-C299337223A6}"/>
                </a:ext>
              </a:extLst>
            </p:cNvPr>
            <p:cNvGrpSpPr/>
            <p:nvPr/>
          </p:nvGrpSpPr>
          <p:grpSpPr>
            <a:xfrm>
              <a:off x="1045728" y="4549360"/>
              <a:ext cx="604653" cy="284221"/>
              <a:chOff x="1181195" y="4452223"/>
              <a:chExt cx="604653" cy="284221"/>
            </a:xfrm>
          </p:grpSpPr>
          <p:sp>
            <p:nvSpPr>
              <p:cNvPr id="770" name="Forme libre 366">
                <a:extLst>
                  <a:ext uri="{FF2B5EF4-FFF2-40B4-BE49-F238E27FC236}">
                    <a16:creationId xmlns:a16="http://schemas.microsoft.com/office/drawing/2014/main" id="{1299909C-46DF-6429-7648-82F062A8CC0F}"/>
                  </a:ext>
                </a:extLst>
              </p:cNvPr>
              <p:cNvSpPr/>
              <p:nvPr/>
            </p:nvSpPr>
            <p:spPr>
              <a:xfrm rot="-701722">
                <a:off x="1187614" y="4452223"/>
                <a:ext cx="574170" cy="284221"/>
              </a:xfrm>
              <a:custGeom>
                <a:avLst/>
                <a:gdLst>
                  <a:gd name="connsiteX0" fmla="*/ 574171 w 574170"/>
                  <a:gd name="connsiteY0" fmla="*/ 142111 h 284221"/>
                  <a:gd name="connsiteX1" fmla="*/ 287085 w 574170"/>
                  <a:gd name="connsiteY1" fmla="*/ 284221 h 284221"/>
                  <a:gd name="connsiteX2" fmla="*/ 0 w 574170"/>
                  <a:gd name="connsiteY2" fmla="*/ 142111 h 284221"/>
                  <a:gd name="connsiteX3" fmla="*/ 287085 w 574170"/>
                  <a:gd name="connsiteY3" fmla="*/ 0 h 284221"/>
                  <a:gd name="connsiteX4" fmla="*/ 574171 w 574170"/>
                  <a:gd name="connsiteY4" fmla="*/ 142111 h 28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0" h="284221">
                    <a:moveTo>
                      <a:pt x="574171" y="142111"/>
                    </a:moveTo>
                    <a:cubicBezTo>
                      <a:pt x="574171" y="220596"/>
                      <a:pt x="445638" y="284221"/>
                      <a:pt x="287085" y="284221"/>
                    </a:cubicBezTo>
                    <a:cubicBezTo>
                      <a:pt x="128532" y="284221"/>
                      <a:pt x="0" y="220596"/>
                      <a:pt x="0" y="142111"/>
                    </a:cubicBezTo>
                    <a:cubicBezTo>
                      <a:pt x="0" y="63625"/>
                      <a:pt x="128532" y="0"/>
                      <a:pt x="287085" y="0"/>
                    </a:cubicBezTo>
                    <a:cubicBezTo>
                      <a:pt x="445638" y="0"/>
                      <a:pt x="574171" y="63625"/>
                      <a:pt x="574171" y="142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95C1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71" name="Forme libre 367">
                <a:extLst>
                  <a:ext uri="{FF2B5EF4-FFF2-40B4-BE49-F238E27FC236}">
                    <a16:creationId xmlns:a16="http://schemas.microsoft.com/office/drawing/2014/main" id="{E116A9DB-17A3-E704-FB58-B1E46BD9BC44}"/>
                  </a:ext>
                </a:extLst>
              </p:cNvPr>
              <p:cNvSpPr/>
              <p:nvPr/>
            </p:nvSpPr>
            <p:spPr>
              <a:xfrm rot="-701722">
                <a:off x="1199040" y="4559526"/>
                <a:ext cx="543977" cy="141231"/>
              </a:xfrm>
              <a:custGeom>
                <a:avLst/>
                <a:gdLst>
                  <a:gd name="connsiteX0" fmla="*/ 0 w 543977"/>
                  <a:gd name="connsiteY0" fmla="*/ 0 h 141231"/>
                  <a:gd name="connsiteX1" fmla="*/ 543978 w 543977"/>
                  <a:gd name="connsiteY1" fmla="*/ 0 h 141231"/>
                  <a:gd name="connsiteX2" fmla="*/ 543978 w 543977"/>
                  <a:gd name="connsiteY2" fmla="*/ 141231 h 141231"/>
                  <a:gd name="connsiteX3" fmla="*/ 0 w 543977"/>
                  <a:gd name="connsiteY3" fmla="*/ 141231 h 14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7" h="141231">
                    <a:moveTo>
                      <a:pt x="0" y="0"/>
                    </a:moveTo>
                    <a:lnTo>
                      <a:pt x="543978" y="0"/>
                    </a:lnTo>
                    <a:lnTo>
                      <a:pt x="543978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72" name="ZoneTexte 368">
                <a:extLst>
                  <a:ext uri="{FF2B5EF4-FFF2-40B4-BE49-F238E27FC236}">
                    <a16:creationId xmlns:a16="http://schemas.microsoft.com/office/drawing/2014/main" id="{6CFF62EF-0048-DE3C-01B0-8C7748113AD5}"/>
                  </a:ext>
                </a:extLst>
              </p:cNvPr>
              <p:cNvSpPr txBox="1"/>
              <p:nvPr/>
            </p:nvSpPr>
            <p:spPr>
              <a:xfrm rot="20898278">
                <a:off x="1181195" y="4454160"/>
                <a:ext cx="6046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FIP200</a:t>
                </a:r>
              </a:p>
            </p:txBody>
          </p:sp>
        </p:grpSp>
        <p:grpSp>
          <p:nvGrpSpPr>
            <p:cNvPr id="761" name="Graphique 275">
              <a:extLst>
                <a:ext uri="{FF2B5EF4-FFF2-40B4-BE49-F238E27FC236}">
                  <a16:creationId xmlns:a16="http://schemas.microsoft.com/office/drawing/2014/main" id="{9AE4B034-7CEC-DD56-6433-BF6219F29ADE}"/>
                </a:ext>
              </a:extLst>
            </p:cNvPr>
            <p:cNvGrpSpPr/>
            <p:nvPr/>
          </p:nvGrpSpPr>
          <p:grpSpPr>
            <a:xfrm>
              <a:off x="552135" y="4852808"/>
              <a:ext cx="586911" cy="292993"/>
              <a:chOff x="687602" y="4755671"/>
              <a:chExt cx="586911" cy="292993"/>
            </a:xfrm>
          </p:grpSpPr>
          <p:sp>
            <p:nvSpPr>
              <p:cNvPr id="767" name="Forme libre 370">
                <a:extLst>
                  <a:ext uri="{FF2B5EF4-FFF2-40B4-BE49-F238E27FC236}">
                    <a16:creationId xmlns:a16="http://schemas.microsoft.com/office/drawing/2014/main" id="{E05B4510-6B8E-261A-388E-29E4A16EDA66}"/>
                  </a:ext>
                </a:extLst>
              </p:cNvPr>
              <p:cNvSpPr/>
              <p:nvPr/>
            </p:nvSpPr>
            <p:spPr>
              <a:xfrm rot="-701722">
                <a:off x="700343" y="4755671"/>
                <a:ext cx="574170" cy="284221"/>
              </a:xfrm>
              <a:custGeom>
                <a:avLst/>
                <a:gdLst>
                  <a:gd name="connsiteX0" fmla="*/ 574171 w 574170"/>
                  <a:gd name="connsiteY0" fmla="*/ 142110 h 284221"/>
                  <a:gd name="connsiteX1" fmla="*/ 287085 w 574170"/>
                  <a:gd name="connsiteY1" fmla="*/ 284221 h 284221"/>
                  <a:gd name="connsiteX2" fmla="*/ 0 w 574170"/>
                  <a:gd name="connsiteY2" fmla="*/ 142110 h 284221"/>
                  <a:gd name="connsiteX3" fmla="*/ 287085 w 574170"/>
                  <a:gd name="connsiteY3" fmla="*/ 0 h 284221"/>
                  <a:gd name="connsiteX4" fmla="*/ 574171 w 574170"/>
                  <a:gd name="connsiteY4" fmla="*/ 142110 h 28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0" h="284221">
                    <a:moveTo>
                      <a:pt x="574171" y="142110"/>
                    </a:moveTo>
                    <a:cubicBezTo>
                      <a:pt x="574171" y="220596"/>
                      <a:pt x="445638" y="284221"/>
                      <a:pt x="287085" y="284221"/>
                    </a:cubicBezTo>
                    <a:cubicBezTo>
                      <a:pt x="128532" y="284221"/>
                      <a:pt x="0" y="220596"/>
                      <a:pt x="0" y="142110"/>
                    </a:cubicBezTo>
                    <a:cubicBezTo>
                      <a:pt x="0" y="63625"/>
                      <a:pt x="128532" y="0"/>
                      <a:pt x="287085" y="0"/>
                    </a:cubicBezTo>
                    <a:cubicBezTo>
                      <a:pt x="445638" y="0"/>
                      <a:pt x="574171" y="63625"/>
                      <a:pt x="574171" y="1421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95C1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68" name="Forme libre 371">
                <a:extLst>
                  <a:ext uri="{FF2B5EF4-FFF2-40B4-BE49-F238E27FC236}">
                    <a16:creationId xmlns:a16="http://schemas.microsoft.com/office/drawing/2014/main" id="{01990242-517D-800C-CBDE-1020D1F22CAE}"/>
                  </a:ext>
                </a:extLst>
              </p:cNvPr>
              <p:cNvSpPr/>
              <p:nvPr/>
            </p:nvSpPr>
            <p:spPr>
              <a:xfrm rot="-701722">
                <a:off x="711796" y="4863098"/>
                <a:ext cx="543977" cy="141231"/>
              </a:xfrm>
              <a:custGeom>
                <a:avLst/>
                <a:gdLst>
                  <a:gd name="connsiteX0" fmla="*/ 0 w 543977"/>
                  <a:gd name="connsiteY0" fmla="*/ 0 h 141231"/>
                  <a:gd name="connsiteX1" fmla="*/ 543978 w 543977"/>
                  <a:gd name="connsiteY1" fmla="*/ 0 h 141231"/>
                  <a:gd name="connsiteX2" fmla="*/ 543978 w 543977"/>
                  <a:gd name="connsiteY2" fmla="*/ 141231 h 141231"/>
                  <a:gd name="connsiteX3" fmla="*/ 0 w 543977"/>
                  <a:gd name="connsiteY3" fmla="*/ 141231 h 14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7" h="141231">
                    <a:moveTo>
                      <a:pt x="0" y="0"/>
                    </a:moveTo>
                    <a:lnTo>
                      <a:pt x="543978" y="0"/>
                    </a:lnTo>
                    <a:lnTo>
                      <a:pt x="543978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69" name="ZoneTexte 372">
                <a:extLst>
                  <a:ext uri="{FF2B5EF4-FFF2-40B4-BE49-F238E27FC236}">
                    <a16:creationId xmlns:a16="http://schemas.microsoft.com/office/drawing/2014/main" id="{F9481EAB-F8FD-E52B-FF28-6153C88E5AC8}"/>
                  </a:ext>
                </a:extLst>
              </p:cNvPr>
              <p:cNvSpPr txBox="1"/>
              <p:nvPr/>
            </p:nvSpPr>
            <p:spPr>
              <a:xfrm rot="20898278">
                <a:off x="687602" y="4771665"/>
                <a:ext cx="5469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ULK1</a:t>
                </a:r>
              </a:p>
            </p:txBody>
          </p:sp>
        </p:grpSp>
        <p:grpSp>
          <p:nvGrpSpPr>
            <p:cNvPr id="762" name="Graphique 275">
              <a:extLst>
                <a:ext uri="{FF2B5EF4-FFF2-40B4-BE49-F238E27FC236}">
                  <a16:creationId xmlns:a16="http://schemas.microsoft.com/office/drawing/2014/main" id="{5F799AC6-4693-79A8-A2AD-241B2F1E5CFA}"/>
                </a:ext>
              </a:extLst>
            </p:cNvPr>
            <p:cNvGrpSpPr/>
            <p:nvPr/>
          </p:nvGrpSpPr>
          <p:grpSpPr>
            <a:xfrm>
              <a:off x="978139" y="4808239"/>
              <a:ext cx="632545" cy="287072"/>
              <a:chOff x="1113606" y="4711102"/>
              <a:chExt cx="632545" cy="287072"/>
            </a:xfrm>
          </p:grpSpPr>
          <p:sp>
            <p:nvSpPr>
              <p:cNvPr id="764" name="Forme libre 374">
                <a:extLst>
                  <a:ext uri="{FF2B5EF4-FFF2-40B4-BE49-F238E27FC236}">
                    <a16:creationId xmlns:a16="http://schemas.microsoft.com/office/drawing/2014/main" id="{07079591-098F-55C4-B3ED-A72D316DBB11}"/>
                  </a:ext>
                </a:extLst>
              </p:cNvPr>
              <p:cNvSpPr/>
              <p:nvPr/>
            </p:nvSpPr>
            <p:spPr>
              <a:xfrm rot="-701722">
                <a:off x="1138161" y="4713953"/>
                <a:ext cx="574170" cy="284221"/>
              </a:xfrm>
              <a:custGeom>
                <a:avLst/>
                <a:gdLst>
                  <a:gd name="connsiteX0" fmla="*/ 574171 w 574170"/>
                  <a:gd name="connsiteY0" fmla="*/ 142111 h 284221"/>
                  <a:gd name="connsiteX1" fmla="*/ 287085 w 574170"/>
                  <a:gd name="connsiteY1" fmla="*/ 284221 h 284221"/>
                  <a:gd name="connsiteX2" fmla="*/ 0 w 574170"/>
                  <a:gd name="connsiteY2" fmla="*/ 142111 h 284221"/>
                  <a:gd name="connsiteX3" fmla="*/ 287085 w 574170"/>
                  <a:gd name="connsiteY3" fmla="*/ 0 h 284221"/>
                  <a:gd name="connsiteX4" fmla="*/ 574171 w 574170"/>
                  <a:gd name="connsiteY4" fmla="*/ 142111 h 28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0" h="284221">
                    <a:moveTo>
                      <a:pt x="574171" y="142111"/>
                    </a:moveTo>
                    <a:cubicBezTo>
                      <a:pt x="574171" y="220596"/>
                      <a:pt x="445638" y="284221"/>
                      <a:pt x="287085" y="284221"/>
                    </a:cubicBezTo>
                    <a:cubicBezTo>
                      <a:pt x="128532" y="284221"/>
                      <a:pt x="0" y="220596"/>
                      <a:pt x="0" y="142111"/>
                    </a:cubicBezTo>
                    <a:cubicBezTo>
                      <a:pt x="0" y="63625"/>
                      <a:pt x="128532" y="0"/>
                      <a:pt x="287085" y="0"/>
                    </a:cubicBezTo>
                    <a:cubicBezTo>
                      <a:pt x="445638" y="0"/>
                      <a:pt x="574171" y="63625"/>
                      <a:pt x="574171" y="1421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95C11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65" name="Forme libre 375">
                <a:extLst>
                  <a:ext uri="{FF2B5EF4-FFF2-40B4-BE49-F238E27FC236}">
                    <a16:creationId xmlns:a16="http://schemas.microsoft.com/office/drawing/2014/main" id="{7C22CBD2-95CC-172F-0D39-8BB3AE3EC4C7}"/>
                  </a:ext>
                </a:extLst>
              </p:cNvPr>
              <p:cNvSpPr/>
              <p:nvPr/>
            </p:nvSpPr>
            <p:spPr>
              <a:xfrm rot="-701722">
                <a:off x="1149586" y="4821257"/>
                <a:ext cx="543977" cy="141231"/>
              </a:xfrm>
              <a:custGeom>
                <a:avLst/>
                <a:gdLst>
                  <a:gd name="connsiteX0" fmla="*/ 0 w 543977"/>
                  <a:gd name="connsiteY0" fmla="*/ 0 h 141231"/>
                  <a:gd name="connsiteX1" fmla="*/ 543978 w 543977"/>
                  <a:gd name="connsiteY1" fmla="*/ 0 h 141231"/>
                  <a:gd name="connsiteX2" fmla="*/ 543978 w 543977"/>
                  <a:gd name="connsiteY2" fmla="*/ 141231 h 141231"/>
                  <a:gd name="connsiteX3" fmla="*/ 0 w 543977"/>
                  <a:gd name="connsiteY3" fmla="*/ 141231 h 14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7" h="141231">
                    <a:moveTo>
                      <a:pt x="0" y="0"/>
                    </a:moveTo>
                    <a:lnTo>
                      <a:pt x="543978" y="0"/>
                    </a:lnTo>
                    <a:lnTo>
                      <a:pt x="543978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766" name="ZoneTexte 376">
                <a:extLst>
                  <a:ext uri="{FF2B5EF4-FFF2-40B4-BE49-F238E27FC236}">
                    <a16:creationId xmlns:a16="http://schemas.microsoft.com/office/drawing/2014/main" id="{E8E81622-44CD-E5CD-7E7D-65A8715D359E}"/>
                  </a:ext>
                </a:extLst>
              </p:cNvPr>
              <p:cNvSpPr txBox="1"/>
              <p:nvPr/>
            </p:nvSpPr>
            <p:spPr>
              <a:xfrm rot="20898278">
                <a:off x="1113606" y="4711102"/>
                <a:ext cx="6325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ATG13</a:t>
                </a:r>
              </a:p>
            </p:txBody>
          </p:sp>
        </p:grpSp>
        <p:sp>
          <p:nvSpPr>
            <p:cNvPr id="763" name="ZoneTexte 397">
              <a:extLst>
                <a:ext uri="{FF2B5EF4-FFF2-40B4-BE49-F238E27FC236}">
                  <a16:creationId xmlns:a16="http://schemas.microsoft.com/office/drawing/2014/main" id="{FBBC91D2-2396-56F2-02D2-7344286326DA}"/>
                </a:ext>
              </a:extLst>
            </p:cNvPr>
            <p:cNvSpPr txBox="1"/>
            <p:nvPr/>
          </p:nvSpPr>
          <p:spPr>
            <a:xfrm rot="20357031">
              <a:off x="191177" y="4241428"/>
              <a:ext cx="1508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n/>
                  <a:solidFill>
                    <a:srgbClr val="95C11F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ULK complex</a:t>
              </a:r>
            </a:p>
          </p:txBody>
        </p:sp>
      </p:grpSp>
      <p:grpSp>
        <p:nvGrpSpPr>
          <p:cNvPr id="776" name="Groupe 26">
            <a:extLst>
              <a:ext uri="{FF2B5EF4-FFF2-40B4-BE49-F238E27FC236}">
                <a16:creationId xmlns:a16="http://schemas.microsoft.com/office/drawing/2014/main" id="{158A512B-3BBF-9998-941D-09CDFF2CAEC9}"/>
              </a:ext>
            </a:extLst>
          </p:cNvPr>
          <p:cNvGrpSpPr/>
          <p:nvPr/>
        </p:nvGrpSpPr>
        <p:grpSpPr>
          <a:xfrm>
            <a:off x="1178106" y="5337646"/>
            <a:ext cx="877846" cy="390552"/>
            <a:chOff x="708590" y="5068762"/>
            <a:chExt cx="877846" cy="390552"/>
          </a:xfrm>
        </p:grpSpPr>
        <p:sp>
          <p:nvSpPr>
            <p:cNvPr id="777" name="Forme libre 398">
              <a:extLst>
                <a:ext uri="{FF2B5EF4-FFF2-40B4-BE49-F238E27FC236}">
                  <a16:creationId xmlns:a16="http://schemas.microsoft.com/office/drawing/2014/main" id="{04ED6072-42DE-6499-67F8-F6285D5EF112}"/>
                </a:ext>
              </a:extLst>
            </p:cNvPr>
            <p:cNvSpPr/>
            <p:nvPr/>
          </p:nvSpPr>
          <p:spPr>
            <a:xfrm>
              <a:off x="1194186" y="5142522"/>
              <a:ext cx="330626" cy="218137"/>
            </a:xfrm>
            <a:custGeom>
              <a:avLst/>
              <a:gdLst>
                <a:gd name="connsiteX0" fmla="*/ 0 w 330626"/>
                <a:gd name="connsiteY0" fmla="*/ 0 h 218137"/>
                <a:gd name="connsiteX1" fmla="*/ 330627 w 330626"/>
                <a:gd name="connsiteY1" fmla="*/ 0 h 218137"/>
                <a:gd name="connsiteX2" fmla="*/ 330627 w 330626"/>
                <a:gd name="connsiteY2" fmla="*/ 218138 h 218137"/>
                <a:gd name="connsiteX3" fmla="*/ 0 w 330626"/>
                <a:gd name="connsiteY3" fmla="*/ 218138 h 21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626" h="218137">
                  <a:moveTo>
                    <a:pt x="0" y="0"/>
                  </a:moveTo>
                  <a:lnTo>
                    <a:pt x="330627" y="0"/>
                  </a:lnTo>
                  <a:lnTo>
                    <a:pt x="330627" y="218138"/>
                  </a:lnTo>
                  <a:lnTo>
                    <a:pt x="0" y="218138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78" name="ZoneTexte 399">
              <a:extLst>
                <a:ext uri="{FF2B5EF4-FFF2-40B4-BE49-F238E27FC236}">
                  <a16:creationId xmlns:a16="http://schemas.microsoft.com/office/drawing/2014/main" id="{8DFD8208-7A58-C65C-8C59-E2CC92E489FA}"/>
                </a:ext>
              </a:extLst>
            </p:cNvPr>
            <p:cNvSpPr txBox="1"/>
            <p:nvPr/>
          </p:nvSpPr>
          <p:spPr>
            <a:xfrm>
              <a:off x="1102687" y="5142235"/>
              <a:ext cx="320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PI</a:t>
              </a:r>
            </a:p>
          </p:txBody>
        </p:sp>
        <p:sp>
          <p:nvSpPr>
            <p:cNvPr id="779" name="ZoneTexte 400">
              <a:extLst>
                <a:ext uri="{FF2B5EF4-FFF2-40B4-BE49-F238E27FC236}">
                  <a16:creationId xmlns:a16="http://schemas.microsoft.com/office/drawing/2014/main" id="{8CD77597-362E-0271-FA31-10CCB654F113}"/>
                </a:ext>
              </a:extLst>
            </p:cNvPr>
            <p:cNvSpPr txBox="1"/>
            <p:nvPr/>
          </p:nvSpPr>
          <p:spPr>
            <a:xfrm>
              <a:off x="1233403" y="514223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799BBA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780" name="ZoneTexte 401">
              <a:extLst>
                <a:ext uri="{FF2B5EF4-FFF2-40B4-BE49-F238E27FC236}">
                  <a16:creationId xmlns:a16="http://schemas.microsoft.com/office/drawing/2014/main" id="{20E85C64-170E-9CE4-5061-F57A0AC6071D}"/>
                </a:ext>
              </a:extLst>
            </p:cNvPr>
            <p:cNvSpPr txBox="1"/>
            <p:nvPr/>
          </p:nvSpPr>
          <p:spPr>
            <a:xfrm>
              <a:off x="1310398" y="514223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</a:t>
              </a:r>
            </a:p>
          </p:txBody>
        </p:sp>
        <p:sp>
          <p:nvSpPr>
            <p:cNvPr id="781" name="Forme libre 402">
              <a:extLst>
                <a:ext uri="{FF2B5EF4-FFF2-40B4-BE49-F238E27FC236}">
                  <a16:creationId xmlns:a16="http://schemas.microsoft.com/office/drawing/2014/main" id="{454FA0FF-B95D-D3D2-E497-C1A9F53C9383}"/>
                </a:ext>
              </a:extLst>
            </p:cNvPr>
            <p:cNvSpPr/>
            <p:nvPr/>
          </p:nvSpPr>
          <p:spPr>
            <a:xfrm rot="21060123">
              <a:off x="803813" y="5169102"/>
              <a:ext cx="398817" cy="218139"/>
            </a:xfrm>
            <a:custGeom>
              <a:avLst/>
              <a:gdLst>
                <a:gd name="connsiteX0" fmla="*/ 0 w 398817"/>
                <a:gd name="connsiteY0" fmla="*/ 0 h 218139"/>
                <a:gd name="connsiteX1" fmla="*/ 398818 w 398817"/>
                <a:gd name="connsiteY1" fmla="*/ 0 h 218139"/>
                <a:gd name="connsiteX2" fmla="*/ 398818 w 398817"/>
                <a:gd name="connsiteY2" fmla="*/ 218139 h 218139"/>
                <a:gd name="connsiteX3" fmla="*/ 0 w 398817"/>
                <a:gd name="connsiteY3" fmla="*/ 218139 h 2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817" h="218139">
                  <a:moveTo>
                    <a:pt x="0" y="0"/>
                  </a:moveTo>
                  <a:lnTo>
                    <a:pt x="398818" y="0"/>
                  </a:lnTo>
                  <a:lnTo>
                    <a:pt x="398818" y="218139"/>
                  </a:lnTo>
                  <a:lnTo>
                    <a:pt x="0" y="218139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82" name="ZoneTexte 403">
              <a:extLst>
                <a:ext uri="{FF2B5EF4-FFF2-40B4-BE49-F238E27FC236}">
                  <a16:creationId xmlns:a16="http://schemas.microsoft.com/office/drawing/2014/main" id="{2C9ED430-1AEF-3C48-1A48-287708DCE6E1}"/>
                </a:ext>
              </a:extLst>
            </p:cNvPr>
            <p:cNvSpPr txBox="1"/>
            <p:nvPr/>
          </p:nvSpPr>
          <p:spPr>
            <a:xfrm rot="21060123">
              <a:off x="708590" y="5151537"/>
              <a:ext cx="320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PI</a:t>
              </a:r>
            </a:p>
          </p:txBody>
        </p:sp>
        <p:sp>
          <p:nvSpPr>
            <p:cNvPr id="783" name="ZoneTexte 404">
              <a:extLst>
                <a:ext uri="{FF2B5EF4-FFF2-40B4-BE49-F238E27FC236}">
                  <a16:creationId xmlns:a16="http://schemas.microsoft.com/office/drawing/2014/main" id="{9703CE09-10C3-A4AD-F96E-AFED005213EB}"/>
                </a:ext>
              </a:extLst>
            </p:cNvPr>
            <p:cNvSpPr txBox="1"/>
            <p:nvPr/>
          </p:nvSpPr>
          <p:spPr>
            <a:xfrm rot="21060123">
              <a:off x="836090" y="513504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D39B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784" name="ZoneTexte 405">
              <a:extLst>
                <a:ext uri="{FF2B5EF4-FFF2-40B4-BE49-F238E27FC236}">
                  <a16:creationId xmlns:a16="http://schemas.microsoft.com/office/drawing/2014/main" id="{48B93BEB-6DA9-A80A-CE1F-EB965AC2387A}"/>
                </a:ext>
              </a:extLst>
            </p:cNvPr>
            <p:cNvSpPr txBox="1"/>
            <p:nvPr/>
          </p:nvSpPr>
          <p:spPr>
            <a:xfrm rot="21060123">
              <a:off x="917549" y="512203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</a:t>
              </a:r>
            </a:p>
          </p:txBody>
        </p:sp>
        <p:sp>
          <p:nvSpPr>
            <p:cNvPr id="785" name="Forme libre 406">
              <a:extLst>
                <a:ext uri="{FF2B5EF4-FFF2-40B4-BE49-F238E27FC236}">
                  <a16:creationId xmlns:a16="http://schemas.microsoft.com/office/drawing/2014/main" id="{9FD8853A-CB3A-4138-820E-66E7252CAC2B}"/>
                </a:ext>
              </a:extLst>
            </p:cNvPr>
            <p:cNvSpPr/>
            <p:nvPr/>
          </p:nvSpPr>
          <p:spPr>
            <a:xfrm>
              <a:off x="1077310" y="5076427"/>
              <a:ext cx="107692" cy="93236"/>
            </a:xfrm>
            <a:custGeom>
              <a:avLst/>
              <a:gdLst>
                <a:gd name="connsiteX0" fmla="*/ 80770 w 107692"/>
                <a:gd name="connsiteY0" fmla="*/ 0 h 93236"/>
                <a:gd name="connsiteX1" fmla="*/ 26923 w 107692"/>
                <a:gd name="connsiteY1" fmla="*/ 0 h 93236"/>
                <a:gd name="connsiteX2" fmla="*/ 0 w 107692"/>
                <a:gd name="connsiteY2" fmla="*/ 46618 h 93236"/>
                <a:gd name="connsiteX3" fmla="*/ 26923 w 107692"/>
                <a:gd name="connsiteY3" fmla="*/ 93237 h 93236"/>
                <a:gd name="connsiteX4" fmla="*/ 80770 w 107692"/>
                <a:gd name="connsiteY4" fmla="*/ 93237 h 93236"/>
                <a:gd name="connsiteX5" fmla="*/ 107693 w 107692"/>
                <a:gd name="connsiteY5" fmla="*/ 46618 h 9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236">
                  <a:moveTo>
                    <a:pt x="80770" y="0"/>
                  </a:moveTo>
                  <a:lnTo>
                    <a:pt x="26923" y="0"/>
                  </a:lnTo>
                  <a:lnTo>
                    <a:pt x="0" y="46618"/>
                  </a:lnTo>
                  <a:lnTo>
                    <a:pt x="26923" y="93237"/>
                  </a:lnTo>
                  <a:lnTo>
                    <a:pt x="80770" y="93237"/>
                  </a:lnTo>
                  <a:lnTo>
                    <a:pt x="107693" y="46618"/>
                  </a:lnTo>
                  <a:close/>
                </a:path>
              </a:pathLst>
            </a:custGeom>
            <a:solidFill>
              <a:srgbClr val="D39B00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86" name="Forme libre 407">
              <a:extLst>
                <a:ext uri="{FF2B5EF4-FFF2-40B4-BE49-F238E27FC236}">
                  <a16:creationId xmlns:a16="http://schemas.microsoft.com/office/drawing/2014/main" id="{5B32E76A-27ED-D237-0F5C-53F5C4B540C3}"/>
                </a:ext>
              </a:extLst>
            </p:cNvPr>
            <p:cNvSpPr/>
            <p:nvPr/>
          </p:nvSpPr>
          <p:spPr>
            <a:xfrm>
              <a:off x="1211674" y="5068762"/>
              <a:ext cx="107692" cy="93110"/>
            </a:xfrm>
            <a:custGeom>
              <a:avLst/>
              <a:gdLst>
                <a:gd name="connsiteX0" fmla="*/ 80770 w 107692"/>
                <a:gd name="connsiteY0" fmla="*/ 0 h 93110"/>
                <a:gd name="connsiteX1" fmla="*/ 26923 w 107692"/>
                <a:gd name="connsiteY1" fmla="*/ 0 h 93110"/>
                <a:gd name="connsiteX2" fmla="*/ 0 w 107692"/>
                <a:gd name="connsiteY2" fmla="*/ 46492 h 93110"/>
                <a:gd name="connsiteX3" fmla="*/ 26923 w 107692"/>
                <a:gd name="connsiteY3" fmla="*/ 93110 h 93110"/>
                <a:gd name="connsiteX4" fmla="*/ 80770 w 107692"/>
                <a:gd name="connsiteY4" fmla="*/ 93110 h 93110"/>
                <a:gd name="connsiteX5" fmla="*/ 107693 w 107692"/>
                <a:gd name="connsiteY5" fmla="*/ 46492 h 9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110">
                  <a:moveTo>
                    <a:pt x="80770" y="0"/>
                  </a:moveTo>
                  <a:lnTo>
                    <a:pt x="26923" y="0"/>
                  </a:lnTo>
                  <a:lnTo>
                    <a:pt x="0" y="46492"/>
                  </a:lnTo>
                  <a:lnTo>
                    <a:pt x="26923" y="93110"/>
                  </a:lnTo>
                  <a:lnTo>
                    <a:pt x="80770" y="93110"/>
                  </a:lnTo>
                  <a:lnTo>
                    <a:pt x="107693" y="46492"/>
                  </a:lnTo>
                  <a:close/>
                </a:path>
              </a:pathLst>
            </a:custGeom>
            <a:solidFill>
              <a:srgbClr val="6FB8E7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87" name="Groupe 27">
            <a:extLst>
              <a:ext uri="{FF2B5EF4-FFF2-40B4-BE49-F238E27FC236}">
                <a16:creationId xmlns:a16="http://schemas.microsoft.com/office/drawing/2014/main" id="{F2922E8F-5148-839B-E304-BD54D7B2B137}"/>
              </a:ext>
            </a:extLst>
          </p:cNvPr>
          <p:cNvGrpSpPr/>
          <p:nvPr/>
        </p:nvGrpSpPr>
        <p:grpSpPr>
          <a:xfrm>
            <a:off x="2000570" y="4848932"/>
            <a:ext cx="355652" cy="544258"/>
            <a:chOff x="1863327" y="5398584"/>
            <a:chExt cx="355652" cy="544258"/>
          </a:xfrm>
        </p:grpSpPr>
        <p:sp>
          <p:nvSpPr>
            <p:cNvPr id="788" name="Forme libre 301">
              <a:extLst>
                <a:ext uri="{FF2B5EF4-FFF2-40B4-BE49-F238E27FC236}">
                  <a16:creationId xmlns:a16="http://schemas.microsoft.com/office/drawing/2014/main" id="{0B3363A7-8138-F915-AF45-CA1A99009F0E}"/>
                </a:ext>
              </a:extLst>
            </p:cNvPr>
            <p:cNvSpPr/>
            <p:nvPr/>
          </p:nvSpPr>
          <p:spPr>
            <a:xfrm>
              <a:off x="1912667" y="5411409"/>
              <a:ext cx="262726" cy="516910"/>
            </a:xfrm>
            <a:custGeom>
              <a:avLst/>
              <a:gdLst>
                <a:gd name="connsiteX0" fmla="*/ 204081 w 262726"/>
                <a:gd name="connsiteY0" fmla="*/ 513823 h 516910"/>
                <a:gd name="connsiteX1" fmla="*/ 204081 w 262726"/>
                <a:gd name="connsiteY1" fmla="*/ 513823 h 516910"/>
                <a:gd name="connsiteX2" fmla="*/ 259689 w 262726"/>
                <a:gd name="connsiteY2" fmla="*/ 414179 h 516910"/>
                <a:gd name="connsiteX3" fmla="*/ 158412 w 262726"/>
                <a:gd name="connsiteY3" fmla="*/ 58574 h 516910"/>
                <a:gd name="connsiteX4" fmla="*/ 58645 w 262726"/>
                <a:gd name="connsiteY4" fmla="*/ 3034 h 516910"/>
                <a:gd name="connsiteX5" fmla="*/ 58645 w 262726"/>
                <a:gd name="connsiteY5" fmla="*/ 3034 h 516910"/>
                <a:gd name="connsiteX6" fmla="*/ 3038 w 262726"/>
                <a:gd name="connsiteY6" fmla="*/ 102679 h 516910"/>
                <a:gd name="connsiteX7" fmla="*/ 104314 w 262726"/>
                <a:gd name="connsiteY7" fmla="*/ 458284 h 516910"/>
                <a:gd name="connsiteX8" fmla="*/ 204081 w 262726"/>
                <a:gd name="connsiteY8" fmla="*/ 513823 h 5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726" h="516910">
                  <a:moveTo>
                    <a:pt x="204081" y="513823"/>
                  </a:moveTo>
                  <a:lnTo>
                    <a:pt x="204081" y="513823"/>
                  </a:lnTo>
                  <a:cubicBezTo>
                    <a:pt x="246730" y="501635"/>
                    <a:pt x="271766" y="456901"/>
                    <a:pt x="259689" y="414179"/>
                  </a:cubicBezTo>
                  <a:lnTo>
                    <a:pt x="158412" y="58574"/>
                  </a:lnTo>
                  <a:cubicBezTo>
                    <a:pt x="146209" y="15976"/>
                    <a:pt x="101421" y="-9029"/>
                    <a:pt x="58645" y="3034"/>
                  </a:cubicBezTo>
                  <a:lnTo>
                    <a:pt x="58645" y="3034"/>
                  </a:lnTo>
                  <a:cubicBezTo>
                    <a:pt x="15996" y="15223"/>
                    <a:pt x="-9040" y="59956"/>
                    <a:pt x="3038" y="102679"/>
                  </a:cubicBezTo>
                  <a:lnTo>
                    <a:pt x="104314" y="458284"/>
                  </a:lnTo>
                  <a:cubicBezTo>
                    <a:pt x="116518" y="501007"/>
                    <a:pt x="161432" y="526012"/>
                    <a:pt x="204081" y="513823"/>
                  </a:cubicBezTo>
                  <a:close/>
                </a:path>
              </a:pathLst>
            </a:custGeom>
            <a:solidFill>
              <a:srgbClr val="FFFFFF"/>
            </a:solidFill>
            <a:ln w="12567" cap="flat">
              <a:solidFill>
                <a:srgbClr val="90A1D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89" name="ZoneTexte 413">
              <a:extLst>
                <a:ext uri="{FF2B5EF4-FFF2-40B4-BE49-F238E27FC236}">
                  <a16:creationId xmlns:a16="http://schemas.microsoft.com/office/drawing/2014/main" id="{B1329628-83A3-A545-3979-64FD63B30A85}"/>
                </a:ext>
              </a:extLst>
            </p:cNvPr>
            <p:cNvSpPr txBox="1"/>
            <p:nvPr/>
          </p:nvSpPr>
          <p:spPr>
            <a:xfrm rot="20676190">
              <a:off x="1863327" y="5398584"/>
              <a:ext cx="277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V</a:t>
              </a:r>
            </a:p>
          </p:txBody>
        </p:sp>
        <p:sp>
          <p:nvSpPr>
            <p:cNvPr id="790" name="ZoneTexte 414">
              <a:extLst>
                <a:ext uri="{FF2B5EF4-FFF2-40B4-BE49-F238E27FC236}">
                  <a16:creationId xmlns:a16="http://schemas.microsoft.com/office/drawing/2014/main" id="{BF14F5B7-4D76-60E0-FB9C-6B0F025ECCB3}"/>
                </a:ext>
              </a:extLst>
            </p:cNvPr>
            <p:cNvSpPr txBox="1"/>
            <p:nvPr/>
          </p:nvSpPr>
          <p:spPr>
            <a:xfrm rot="20676190">
              <a:off x="1901199" y="5531084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A</a:t>
              </a:r>
            </a:p>
          </p:txBody>
        </p:sp>
        <p:sp>
          <p:nvSpPr>
            <p:cNvPr id="791" name="ZoneTexte 415">
              <a:extLst>
                <a:ext uri="{FF2B5EF4-FFF2-40B4-BE49-F238E27FC236}">
                  <a16:creationId xmlns:a16="http://schemas.microsoft.com/office/drawing/2014/main" id="{7DF8E3DA-5ECB-7872-89C8-4A86B3B42B93}"/>
                </a:ext>
              </a:extLst>
            </p:cNvPr>
            <p:cNvSpPr txBox="1"/>
            <p:nvPr/>
          </p:nvSpPr>
          <p:spPr>
            <a:xfrm rot="20676190">
              <a:off x="1955765" y="56658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</a:t>
              </a:r>
            </a:p>
          </p:txBody>
        </p:sp>
      </p:grpSp>
      <p:grpSp>
        <p:nvGrpSpPr>
          <p:cNvPr id="792" name="Graphique 275">
            <a:extLst>
              <a:ext uri="{FF2B5EF4-FFF2-40B4-BE49-F238E27FC236}">
                <a16:creationId xmlns:a16="http://schemas.microsoft.com/office/drawing/2014/main" id="{732E9872-32FE-3A65-F19D-AE763460A4EE}"/>
              </a:ext>
            </a:extLst>
          </p:cNvPr>
          <p:cNvGrpSpPr/>
          <p:nvPr/>
        </p:nvGrpSpPr>
        <p:grpSpPr>
          <a:xfrm>
            <a:off x="1937589" y="5329981"/>
            <a:ext cx="955647" cy="260922"/>
            <a:chOff x="1603540" y="4963960"/>
            <a:chExt cx="955647" cy="260922"/>
          </a:xfrm>
        </p:grpSpPr>
        <p:sp>
          <p:nvSpPr>
            <p:cNvPr id="793" name="Forme libre 447">
              <a:extLst>
                <a:ext uri="{FF2B5EF4-FFF2-40B4-BE49-F238E27FC236}">
                  <a16:creationId xmlns:a16="http://schemas.microsoft.com/office/drawing/2014/main" id="{EFCD1476-8A33-CA83-2C64-74973AE4B193}"/>
                </a:ext>
              </a:extLst>
            </p:cNvPr>
            <p:cNvSpPr/>
            <p:nvPr/>
          </p:nvSpPr>
          <p:spPr>
            <a:xfrm>
              <a:off x="1603540" y="4963960"/>
              <a:ext cx="895384" cy="260922"/>
            </a:xfrm>
            <a:custGeom>
              <a:avLst/>
              <a:gdLst>
                <a:gd name="connsiteX0" fmla="*/ 0 w 895384"/>
                <a:gd name="connsiteY0" fmla="*/ 0 h 260922"/>
                <a:gd name="connsiteX1" fmla="*/ 402967 w 895384"/>
                <a:gd name="connsiteY1" fmla="*/ 250808 h 260922"/>
                <a:gd name="connsiteX2" fmla="*/ 895385 w 895384"/>
                <a:gd name="connsiteY2" fmla="*/ 139352 h 26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84" h="260922">
                  <a:moveTo>
                    <a:pt x="0" y="0"/>
                  </a:moveTo>
                  <a:cubicBezTo>
                    <a:pt x="31326" y="41467"/>
                    <a:pt x="164307" y="207206"/>
                    <a:pt x="402967" y="250808"/>
                  </a:cubicBezTo>
                  <a:cubicBezTo>
                    <a:pt x="626405" y="291521"/>
                    <a:pt x="805431" y="200169"/>
                    <a:pt x="895385" y="139352"/>
                  </a:cubicBezTo>
                </a:path>
              </a:pathLst>
            </a:custGeom>
            <a:noFill/>
            <a:ln w="12567" cap="flat">
              <a:solidFill>
                <a:srgbClr val="008D3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794" name="Forme libre 448">
              <a:extLst>
                <a:ext uri="{FF2B5EF4-FFF2-40B4-BE49-F238E27FC236}">
                  <a16:creationId xmlns:a16="http://schemas.microsoft.com/office/drawing/2014/main" id="{48AA67D8-7718-707B-4DE8-A8DC30B80E0A}"/>
                </a:ext>
              </a:extLst>
            </p:cNvPr>
            <p:cNvSpPr/>
            <p:nvPr/>
          </p:nvSpPr>
          <p:spPr>
            <a:xfrm>
              <a:off x="2437153" y="5057197"/>
              <a:ext cx="122034" cy="112210"/>
            </a:xfrm>
            <a:custGeom>
              <a:avLst/>
              <a:gdLst>
                <a:gd name="connsiteX0" fmla="*/ 122035 w 122034"/>
                <a:gd name="connsiteY0" fmla="*/ 0 h 112210"/>
                <a:gd name="connsiteX1" fmla="*/ 71711 w 122034"/>
                <a:gd name="connsiteY1" fmla="*/ 112210 h 112210"/>
                <a:gd name="connsiteX2" fmla="*/ 53217 w 122034"/>
                <a:gd name="connsiteY2" fmla="*/ 51393 h 112210"/>
                <a:gd name="connsiteX3" fmla="*/ 0 w 122034"/>
                <a:gd name="connsiteY3" fmla="*/ 16461 h 112210"/>
                <a:gd name="connsiteX4" fmla="*/ 122035 w 122034"/>
                <a:gd name="connsiteY4" fmla="*/ 0 h 11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34" h="112210">
                  <a:moveTo>
                    <a:pt x="122035" y="0"/>
                  </a:moveTo>
                  <a:cubicBezTo>
                    <a:pt x="101402" y="31916"/>
                    <a:pt x="79386" y="76524"/>
                    <a:pt x="71711" y="112210"/>
                  </a:cubicBezTo>
                  <a:lnTo>
                    <a:pt x="53217" y="51393"/>
                  </a:lnTo>
                  <a:lnTo>
                    <a:pt x="0" y="16461"/>
                  </a:lnTo>
                  <a:cubicBezTo>
                    <a:pt x="36485" y="19225"/>
                    <a:pt x="85550" y="10806"/>
                    <a:pt x="122035" y="0"/>
                  </a:cubicBezTo>
                  <a:close/>
                </a:path>
              </a:pathLst>
            </a:custGeom>
            <a:solidFill>
              <a:srgbClr val="008D36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95" name="Groupe 34">
            <a:extLst>
              <a:ext uri="{FF2B5EF4-FFF2-40B4-BE49-F238E27FC236}">
                <a16:creationId xmlns:a16="http://schemas.microsoft.com/office/drawing/2014/main" id="{755F39CC-976D-01DB-57C4-5BD7BE452C10}"/>
              </a:ext>
            </a:extLst>
          </p:cNvPr>
          <p:cNvGrpSpPr/>
          <p:nvPr/>
        </p:nvGrpSpPr>
        <p:grpSpPr>
          <a:xfrm>
            <a:off x="4347547" y="5388760"/>
            <a:ext cx="1700232" cy="301852"/>
            <a:chOff x="3878031" y="5119876"/>
            <a:chExt cx="1700232" cy="301852"/>
          </a:xfrm>
        </p:grpSpPr>
        <p:sp>
          <p:nvSpPr>
            <p:cNvPr id="796" name="Forme libre 456">
              <a:extLst>
                <a:ext uri="{FF2B5EF4-FFF2-40B4-BE49-F238E27FC236}">
                  <a16:creationId xmlns:a16="http://schemas.microsoft.com/office/drawing/2014/main" id="{5AB38E56-032F-CC4C-AC78-CD51A43A0D40}"/>
                </a:ext>
              </a:extLst>
            </p:cNvPr>
            <p:cNvSpPr/>
            <p:nvPr/>
          </p:nvSpPr>
          <p:spPr>
            <a:xfrm>
              <a:off x="5470571" y="5228847"/>
              <a:ext cx="107692" cy="93110"/>
            </a:xfrm>
            <a:custGeom>
              <a:avLst/>
              <a:gdLst>
                <a:gd name="connsiteX0" fmla="*/ 80769 w 107692"/>
                <a:gd name="connsiteY0" fmla="*/ 0 h 93110"/>
                <a:gd name="connsiteX1" fmla="*/ 26923 w 107692"/>
                <a:gd name="connsiteY1" fmla="*/ 0 h 93110"/>
                <a:gd name="connsiteX2" fmla="*/ 0 w 107692"/>
                <a:gd name="connsiteY2" fmla="*/ 46493 h 93110"/>
                <a:gd name="connsiteX3" fmla="*/ 26923 w 107692"/>
                <a:gd name="connsiteY3" fmla="*/ 93111 h 93110"/>
                <a:gd name="connsiteX4" fmla="*/ 80769 w 107692"/>
                <a:gd name="connsiteY4" fmla="*/ 93111 h 93110"/>
                <a:gd name="connsiteX5" fmla="*/ 107693 w 107692"/>
                <a:gd name="connsiteY5" fmla="*/ 46493 h 9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110">
                  <a:moveTo>
                    <a:pt x="80769" y="0"/>
                  </a:moveTo>
                  <a:lnTo>
                    <a:pt x="26923" y="0"/>
                  </a:lnTo>
                  <a:lnTo>
                    <a:pt x="0" y="46493"/>
                  </a:lnTo>
                  <a:lnTo>
                    <a:pt x="26923" y="93111"/>
                  </a:lnTo>
                  <a:lnTo>
                    <a:pt x="80769" y="93111"/>
                  </a:lnTo>
                  <a:lnTo>
                    <a:pt x="107693" y="46493"/>
                  </a:lnTo>
                  <a:close/>
                </a:path>
              </a:pathLst>
            </a:custGeom>
            <a:solidFill>
              <a:srgbClr val="6FB8E7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grpSp>
          <p:nvGrpSpPr>
            <p:cNvPr id="797" name="Graphique 275">
              <a:extLst>
                <a:ext uri="{FF2B5EF4-FFF2-40B4-BE49-F238E27FC236}">
                  <a16:creationId xmlns:a16="http://schemas.microsoft.com/office/drawing/2014/main" id="{7A484A59-BB94-606E-1F89-80BC736B55BC}"/>
                </a:ext>
              </a:extLst>
            </p:cNvPr>
            <p:cNvGrpSpPr/>
            <p:nvPr/>
          </p:nvGrpSpPr>
          <p:grpSpPr>
            <a:xfrm>
              <a:off x="3878031" y="5119876"/>
              <a:ext cx="636713" cy="284576"/>
              <a:chOff x="4013498" y="5022739"/>
              <a:chExt cx="636713" cy="284576"/>
            </a:xfrm>
          </p:grpSpPr>
          <p:sp>
            <p:nvSpPr>
              <p:cNvPr id="799" name="Forme libre 459">
                <a:extLst>
                  <a:ext uri="{FF2B5EF4-FFF2-40B4-BE49-F238E27FC236}">
                    <a16:creationId xmlns:a16="http://schemas.microsoft.com/office/drawing/2014/main" id="{66F8F4CE-2999-207E-FA76-3708D3026781}"/>
                  </a:ext>
                </a:extLst>
              </p:cNvPr>
              <p:cNvSpPr/>
              <p:nvPr/>
            </p:nvSpPr>
            <p:spPr>
              <a:xfrm rot="-4574585">
                <a:off x="4203269" y="4878285"/>
                <a:ext cx="284576" cy="573483"/>
              </a:xfrm>
              <a:custGeom>
                <a:avLst/>
                <a:gdLst>
                  <a:gd name="connsiteX0" fmla="*/ 284577 w 284576"/>
                  <a:gd name="connsiteY0" fmla="*/ 286742 h 573483"/>
                  <a:gd name="connsiteX1" fmla="*/ 142289 w 284576"/>
                  <a:gd name="connsiteY1" fmla="*/ 573484 h 573483"/>
                  <a:gd name="connsiteX2" fmla="*/ 0 w 284576"/>
                  <a:gd name="connsiteY2" fmla="*/ 286742 h 573483"/>
                  <a:gd name="connsiteX3" fmla="*/ 142289 w 284576"/>
                  <a:gd name="connsiteY3" fmla="*/ 0 h 573483"/>
                  <a:gd name="connsiteX4" fmla="*/ 284577 w 284576"/>
                  <a:gd name="connsiteY4" fmla="*/ 286742 h 57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576" h="573483">
                    <a:moveTo>
                      <a:pt x="284577" y="286742"/>
                    </a:moveTo>
                    <a:cubicBezTo>
                      <a:pt x="284577" y="445105"/>
                      <a:pt x="220872" y="573484"/>
                      <a:pt x="142289" y="573484"/>
                    </a:cubicBezTo>
                    <a:cubicBezTo>
                      <a:pt x="63705" y="573484"/>
                      <a:pt x="0" y="445105"/>
                      <a:pt x="0" y="286742"/>
                    </a:cubicBezTo>
                    <a:cubicBezTo>
                      <a:pt x="0" y="128379"/>
                      <a:pt x="63705" y="0"/>
                      <a:pt x="142289" y="0"/>
                    </a:cubicBezTo>
                    <a:cubicBezTo>
                      <a:pt x="220872" y="0"/>
                      <a:pt x="284577" y="128379"/>
                      <a:pt x="284577" y="286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00" name="Forme libre 460">
                <a:extLst>
                  <a:ext uri="{FF2B5EF4-FFF2-40B4-BE49-F238E27FC236}">
                    <a16:creationId xmlns:a16="http://schemas.microsoft.com/office/drawing/2014/main" id="{D8F1C917-12A9-D98F-F6B8-EF37BFAE904E}"/>
                  </a:ext>
                </a:extLst>
              </p:cNvPr>
              <p:cNvSpPr/>
              <p:nvPr/>
            </p:nvSpPr>
            <p:spPr>
              <a:xfrm rot="-4574585">
                <a:off x="4256031" y="4924177"/>
                <a:ext cx="141407" cy="543326"/>
              </a:xfrm>
              <a:custGeom>
                <a:avLst/>
                <a:gdLst>
                  <a:gd name="connsiteX0" fmla="*/ 0 w 141407"/>
                  <a:gd name="connsiteY0" fmla="*/ 0 h 543326"/>
                  <a:gd name="connsiteX1" fmla="*/ 141408 w 141407"/>
                  <a:gd name="connsiteY1" fmla="*/ 0 h 543326"/>
                  <a:gd name="connsiteX2" fmla="*/ 141408 w 141407"/>
                  <a:gd name="connsiteY2" fmla="*/ 543327 h 543326"/>
                  <a:gd name="connsiteX3" fmla="*/ 0 w 141407"/>
                  <a:gd name="connsiteY3" fmla="*/ 543327 h 54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407" h="543326">
                    <a:moveTo>
                      <a:pt x="0" y="0"/>
                    </a:moveTo>
                    <a:lnTo>
                      <a:pt x="141408" y="0"/>
                    </a:lnTo>
                    <a:lnTo>
                      <a:pt x="141408" y="543327"/>
                    </a:lnTo>
                    <a:lnTo>
                      <a:pt x="0" y="543327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01" name="ZoneTexte 461">
                <a:extLst>
                  <a:ext uri="{FF2B5EF4-FFF2-40B4-BE49-F238E27FC236}">
                    <a16:creationId xmlns:a16="http://schemas.microsoft.com/office/drawing/2014/main" id="{8B3EF399-5892-812B-8F58-F96167FB991E}"/>
                  </a:ext>
                </a:extLst>
              </p:cNvPr>
              <p:cNvSpPr txBox="1"/>
              <p:nvPr/>
            </p:nvSpPr>
            <p:spPr>
              <a:xfrm rot="825415">
                <a:off x="4013498" y="5023307"/>
                <a:ext cx="6367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DFCP1</a:t>
                </a:r>
              </a:p>
            </p:txBody>
          </p:sp>
        </p:grpSp>
        <p:sp>
          <p:nvSpPr>
            <p:cNvPr id="798" name="Forme libre 462">
              <a:extLst>
                <a:ext uri="{FF2B5EF4-FFF2-40B4-BE49-F238E27FC236}">
                  <a16:creationId xmlns:a16="http://schemas.microsoft.com/office/drawing/2014/main" id="{386D2F3A-E6E6-D0EE-652E-87B813BE1861}"/>
                </a:ext>
              </a:extLst>
            </p:cNvPr>
            <p:cNvSpPr/>
            <p:nvPr/>
          </p:nvSpPr>
          <p:spPr>
            <a:xfrm>
              <a:off x="4107427" y="5328492"/>
              <a:ext cx="107692" cy="93236"/>
            </a:xfrm>
            <a:custGeom>
              <a:avLst/>
              <a:gdLst>
                <a:gd name="connsiteX0" fmla="*/ 80770 w 107692"/>
                <a:gd name="connsiteY0" fmla="*/ 0 h 93236"/>
                <a:gd name="connsiteX1" fmla="*/ 26923 w 107692"/>
                <a:gd name="connsiteY1" fmla="*/ 0 h 93236"/>
                <a:gd name="connsiteX2" fmla="*/ 0 w 107692"/>
                <a:gd name="connsiteY2" fmla="*/ 46618 h 93236"/>
                <a:gd name="connsiteX3" fmla="*/ 26923 w 107692"/>
                <a:gd name="connsiteY3" fmla="*/ 93237 h 93236"/>
                <a:gd name="connsiteX4" fmla="*/ 80770 w 107692"/>
                <a:gd name="connsiteY4" fmla="*/ 93237 h 93236"/>
                <a:gd name="connsiteX5" fmla="*/ 107693 w 107692"/>
                <a:gd name="connsiteY5" fmla="*/ 46618 h 9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236">
                  <a:moveTo>
                    <a:pt x="80770" y="0"/>
                  </a:moveTo>
                  <a:lnTo>
                    <a:pt x="26923" y="0"/>
                  </a:lnTo>
                  <a:lnTo>
                    <a:pt x="0" y="46618"/>
                  </a:lnTo>
                  <a:lnTo>
                    <a:pt x="26923" y="93237"/>
                  </a:lnTo>
                  <a:lnTo>
                    <a:pt x="80770" y="93237"/>
                  </a:lnTo>
                  <a:lnTo>
                    <a:pt x="107693" y="46618"/>
                  </a:lnTo>
                  <a:close/>
                </a:path>
              </a:pathLst>
            </a:custGeom>
            <a:solidFill>
              <a:srgbClr val="6FB8E7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</p:grpSp>
      <p:sp>
        <p:nvSpPr>
          <p:cNvPr id="802" name="Forme libre 463">
            <a:extLst>
              <a:ext uri="{FF2B5EF4-FFF2-40B4-BE49-F238E27FC236}">
                <a16:creationId xmlns:a16="http://schemas.microsoft.com/office/drawing/2014/main" id="{893F0259-E245-860B-70DD-B8EA55EFD7CA}"/>
              </a:ext>
            </a:extLst>
          </p:cNvPr>
          <p:cNvSpPr/>
          <p:nvPr/>
        </p:nvSpPr>
        <p:spPr>
          <a:xfrm rot="20383215">
            <a:off x="3774275" y="4835413"/>
            <a:ext cx="543992" cy="141235"/>
          </a:xfrm>
          <a:custGeom>
            <a:avLst/>
            <a:gdLst>
              <a:gd name="connsiteX0" fmla="*/ 0 w 543992"/>
              <a:gd name="connsiteY0" fmla="*/ 0 h 141235"/>
              <a:gd name="connsiteX1" fmla="*/ 543993 w 543992"/>
              <a:gd name="connsiteY1" fmla="*/ 0 h 141235"/>
              <a:gd name="connsiteX2" fmla="*/ 543993 w 543992"/>
              <a:gd name="connsiteY2" fmla="*/ 141235 h 141235"/>
              <a:gd name="connsiteX3" fmla="*/ 0 w 543992"/>
              <a:gd name="connsiteY3" fmla="*/ 141235 h 14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992" h="141235">
                <a:moveTo>
                  <a:pt x="0" y="0"/>
                </a:moveTo>
                <a:lnTo>
                  <a:pt x="543993" y="0"/>
                </a:lnTo>
                <a:lnTo>
                  <a:pt x="543993" y="141235"/>
                </a:lnTo>
                <a:lnTo>
                  <a:pt x="0" y="141235"/>
                </a:lnTo>
                <a:close/>
              </a:path>
            </a:pathLst>
          </a:custGeom>
          <a:noFill/>
          <a:ln w="125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grpSp>
        <p:nvGrpSpPr>
          <p:cNvPr id="803" name="Groupe 35">
            <a:extLst>
              <a:ext uri="{FF2B5EF4-FFF2-40B4-BE49-F238E27FC236}">
                <a16:creationId xmlns:a16="http://schemas.microsoft.com/office/drawing/2014/main" id="{87F85F56-4497-A843-8137-51C29CD6FD1C}"/>
              </a:ext>
            </a:extLst>
          </p:cNvPr>
          <p:cNvGrpSpPr/>
          <p:nvPr/>
        </p:nvGrpSpPr>
        <p:grpSpPr>
          <a:xfrm>
            <a:off x="3715003" y="4431506"/>
            <a:ext cx="940293" cy="856853"/>
            <a:chOff x="3245487" y="4162622"/>
            <a:chExt cx="940293" cy="856853"/>
          </a:xfrm>
        </p:grpSpPr>
        <p:grpSp>
          <p:nvGrpSpPr>
            <p:cNvPr id="804" name="Graphique 275">
              <a:extLst>
                <a:ext uri="{FF2B5EF4-FFF2-40B4-BE49-F238E27FC236}">
                  <a16:creationId xmlns:a16="http://schemas.microsoft.com/office/drawing/2014/main" id="{048817E0-0792-1865-E878-758B4B225E0D}"/>
                </a:ext>
              </a:extLst>
            </p:cNvPr>
            <p:cNvGrpSpPr/>
            <p:nvPr/>
          </p:nvGrpSpPr>
          <p:grpSpPr>
            <a:xfrm>
              <a:off x="3245487" y="4734310"/>
              <a:ext cx="535411" cy="285165"/>
              <a:chOff x="3329290" y="4637173"/>
              <a:chExt cx="584485" cy="285165"/>
            </a:xfrm>
          </p:grpSpPr>
          <p:sp>
            <p:nvSpPr>
              <p:cNvPr id="815" name="Forme libre 452">
                <a:extLst>
                  <a:ext uri="{FF2B5EF4-FFF2-40B4-BE49-F238E27FC236}">
                    <a16:creationId xmlns:a16="http://schemas.microsoft.com/office/drawing/2014/main" id="{FBB1878F-69E6-698E-6105-CB5AC88F47E3}"/>
                  </a:ext>
                </a:extLst>
              </p:cNvPr>
              <p:cNvSpPr/>
              <p:nvPr/>
            </p:nvSpPr>
            <p:spPr>
              <a:xfrm rot="-376843">
                <a:off x="3339581" y="4638105"/>
                <a:ext cx="574194" cy="284233"/>
              </a:xfrm>
              <a:custGeom>
                <a:avLst/>
                <a:gdLst>
                  <a:gd name="connsiteX0" fmla="*/ 574195 w 574194"/>
                  <a:gd name="connsiteY0" fmla="*/ 142117 h 284233"/>
                  <a:gd name="connsiteX1" fmla="*/ 287097 w 574194"/>
                  <a:gd name="connsiteY1" fmla="*/ 284233 h 284233"/>
                  <a:gd name="connsiteX2" fmla="*/ 0 w 574194"/>
                  <a:gd name="connsiteY2" fmla="*/ 142117 h 284233"/>
                  <a:gd name="connsiteX3" fmla="*/ 287097 w 574194"/>
                  <a:gd name="connsiteY3" fmla="*/ 0 h 284233"/>
                  <a:gd name="connsiteX4" fmla="*/ 574195 w 574194"/>
                  <a:gd name="connsiteY4" fmla="*/ 142117 h 2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94" h="284233">
                    <a:moveTo>
                      <a:pt x="574195" y="142117"/>
                    </a:moveTo>
                    <a:cubicBezTo>
                      <a:pt x="574195" y="220606"/>
                      <a:pt x="445657" y="284233"/>
                      <a:pt x="287097" y="284233"/>
                    </a:cubicBezTo>
                    <a:cubicBezTo>
                      <a:pt x="128538" y="284233"/>
                      <a:pt x="0" y="220606"/>
                      <a:pt x="0" y="142117"/>
                    </a:cubicBezTo>
                    <a:cubicBezTo>
                      <a:pt x="0" y="63628"/>
                      <a:pt x="128538" y="0"/>
                      <a:pt x="287097" y="0"/>
                    </a:cubicBezTo>
                    <a:cubicBezTo>
                      <a:pt x="445657" y="0"/>
                      <a:pt x="574195" y="63628"/>
                      <a:pt x="574195" y="142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16" name="Forme libre 453">
                <a:extLst>
                  <a:ext uri="{FF2B5EF4-FFF2-40B4-BE49-F238E27FC236}">
                    <a16:creationId xmlns:a16="http://schemas.microsoft.com/office/drawing/2014/main" id="{52496EBA-183E-421A-8B13-A72F5CF83F44}"/>
                  </a:ext>
                </a:extLst>
              </p:cNvPr>
              <p:cNvSpPr/>
              <p:nvPr/>
            </p:nvSpPr>
            <p:spPr>
              <a:xfrm rot="-376843">
                <a:off x="3347638" y="4745039"/>
                <a:ext cx="544000" cy="141237"/>
              </a:xfrm>
              <a:custGeom>
                <a:avLst/>
                <a:gdLst>
                  <a:gd name="connsiteX0" fmla="*/ 0 w 544000"/>
                  <a:gd name="connsiteY0" fmla="*/ 0 h 141237"/>
                  <a:gd name="connsiteX1" fmla="*/ 544001 w 544000"/>
                  <a:gd name="connsiteY1" fmla="*/ 0 h 141237"/>
                  <a:gd name="connsiteX2" fmla="*/ 544001 w 544000"/>
                  <a:gd name="connsiteY2" fmla="*/ 141237 h 141237"/>
                  <a:gd name="connsiteX3" fmla="*/ 0 w 544000"/>
                  <a:gd name="connsiteY3" fmla="*/ 141237 h 14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00" h="141237">
                    <a:moveTo>
                      <a:pt x="0" y="0"/>
                    </a:moveTo>
                    <a:lnTo>
                      <a:pt x="544001" y="0"/>
                    </a:lnTo>
                    <a:lnTo>
                      <a:pt x="544001" y="141237"/>
                    </a:lnTo>
                    <a:lnTo>
                      <a:pt x="0" y="141237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17" name="ZoneTexte 454">
                <a:extLst>
                  <a:ext uri="{FF2B5EF4-FFF2-40B4-BE49-F238E27FC236}">
                    <a16:creationId xmlns:a16="http://schemas.microsoft.com/office/drawing/2014/main" id="{23A250CB-7D8E-BADC-E5BB-DBD96F662FDD}"/>
                  </a:ext>
                </a:extLst>
              </p:cNvPr>
              <p:cNvSpPr txBox="1"/>
              <p:nvPr/>
            </p:nvSpPr>
            <p:spPr>
              <a:xfrm rot="21223157">
                <a:off x="3329290" y="4637173"/>
                <a:ext cx="5533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VMP1</a:t>
                </a:r>
              </a:p>
            </p:txBody>
          </p:sp>
        </p:grpSp>
        <p:sp>
          <p:nvSpPr>
            <p:cNvPr id="805" name="ZoneTexte 464">
              <a:extLst>
                <a:ext uri="{FF2B5EF4-FFF2-40B4-BE49-F238E27FC236}">
                  <a16:creationId xmlns:a16="http://schemas.microsoft.com/office/drawing/2014/main" id="{EFF68B75-C1F9-A390-BDAA-988C8F204FF0}"/>
                </a:ext>
              </a:extLst>
            </p:cNvPr>
            <p:cNvSpPr txBox="1"/>
            <p:nvPr/>
          </p:nvSpPr>
          <p:spPr>
            <a:xfrm rot="20383215">
              <a:off x="3284201" y="4468426"/>
              <a:ext cx="555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ATG2</a:t>
              </a:r>
            </a:p>
          </p:txBody>
        </p:sp>
        <p:grpSp>
          <p:nvGrpSpPr>
            <p:cNvPr id="806" name="Graphique 275">
              <a:extLst>
                <a:ext uri="{FF2B5EF4-FFF2-40B4-BE49-F238E27FC236}">
                  <a16:creationId xmlns:a16="http://schemas.microsoft.com/office/drawing/2014/main" id="{A1EF5CC4-F48A-660A-50E9-362B85538A6E}"/>
                </a:ext>
              </a:extLst>
            </p:cNvPr>
            <p:cNvGrpSpPr/>
            <p:nvPr/>
          </p:nvGrpSpPr>
          <p:grpSpPr>
            <a:xfrm>
              <a:off x="3606774" y="4162622"/>
              <a:ext cx="579006" cy="284233"/>
              <a:chOff x="3742241" y="4065485"/>
              <a:chExt cx="579006" cy="284233"/>
            </a:xfrm>
          </p:grpSpPr>
          <p:sp>
            <p:nvSpPr>
              <p:cNvPr id="812" name="Forme libre 470">
                <a:extLst>
                  <a:ext uri="{FF2B5EF4-FFF2-40B4-BE49-F238E27FC236}">
                    <a16:creationId xmlns:a16="http://schemas.microsoft.com/office/drawing/2014/main" id="{C4659793-8300-5C48-3E09-EE94950179C2}"/>
                  </a:ext>
                </a:extLst>
              </p:cNvPr>
              <p:cNvSpPr/>
              <p:nvPr/>
            </p:nvSpPr>
            <p:spPr>
              <a:xfrm rot="-376843">
                <a:off x="3747053" y="4065485"/>
                <a:ext cx="574194" cy="284233"/>
              </a:xfrm>
              <a:custGeom>
                <a:avLst/>
                <a:gdLst>
                  <a:gd name="connsiteX0" fmla="*/ 574195 w 574194"/>
                  <a:gd name="connsiteY0" fmla="*/ 142117 h 284233"/>
                  <a:gd name="connsiteX1" fmla="*/ 287097 w 574194"/>
                  <a:gd name="connsiteY1" fmla="*/ 284233 h 284233"/>
                  <a:gd name="connsiteX2" fmla="*/ 0 w 574194"/>
                  <a:gd name="connsiteY2" fmla="*/ 142117 h 284233"/>
                  <a:gd name="connsiteX3" fmla="*/ 287097 w 574194"/>
                  <a:gd name="connsiteY3" fmla="*/ 0 h 284233"/>
                  <a:gd name="connsiteX4" fmla="*/ 574195 w 574194"/>
                  <a:gd name="connsiteY4" fmla="*/ 142117 h 2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94" h="284233">
                    <a:moveTo>
                      <a:pt x="574195" y="142117"/>
                    </a:moveTo>
                    <a:cubicBezTo>
                      <a:pt x="574195" y="220605"/>
                      <a:pt x="445657" y="284233"/>
                      <a:pt x="287097" y="284233"/>
                    </a:cubicBezTo>
                    <a:cubicBezTo>
                      <a:pt x="128538" y="284233"/>
                      <a:pt x="0" y="220605"/>
                      <a:pt x="0" y="142117"/>
                    </a:cubicBezTo>
                    <a:cubicBezTo>
                      <a:pt x="0" y="63628"/>
                      <a:pt x="128538" y="0"/>
                      <a:pt x="287097" y="0"/>
                    </a:cubicBezTo>
                    <a:cubicBezTo>
                      <a:pt x="445657" y="0"/>
                      <a:pt x="574195" y="63628"/>
                      <a:pt x="574195" y="142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13" name="Forme libre 471">
                <a:extLst>
                  <a:ext uri="{FF2B5EF4-FFF2-40B4-BE49-F238E27FC236}">
                    <a16:creationId xmlns:a16="http://schemas.microsoft.com/office/drawing/2014/main" id="{4D544BC3-199C-05D3-0ABE-3A9CEA1CD38D}"/>
                  </a:ext>
                </a:extLst>
              </p:cNvPr>
              <p:cNvSpPr/>
              <p:nvPr/>
            </p:nvSpPr>
            <p:spPr>
              <a:xfrm rot="-376843">
                <a:off x="3755110" y="4172419"/>
                <a:ext cx="544000" cy="141237"/>
              </a:xfrm>
              <a:custGeom>
                <a:avLst/>
                <a:gdLst>
                  <a:gd name="connsiteX0" fmla="*/ 0 w 544000"/>
                  <a:gd name="connsiteY0" fmla="*/ 0 h 141237"/>
                  <a:gd name="connsiteX1" fmla="*/ 544001 w 544000"/>
                  <a:gd name="connsiteY1" fmla="*/ 0 h 141237"/>
                  <a:gd name="connsiteX2" fmla="*/ 544001 w 544000"/>
                  <a:gd name="connsiteY2" fmla="*/ 141237 h 141237"/>
                  <a:gd name="connsiteX3" fmla="*/ 0 w 544000"/>
                  <a:gd name="connsiteY3" fmla="*/ 141237 h 14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00" h="141237">
                    <a:moveTo>
                      <a:pt x="0" y="0"/>
                    </a:moveTo>
                    <a:lnTo>
                      <a:pt x="544001" y="0"/>
                    </a:lnTo>
                    <a:lnTo>
                      <a:pt x="544001" y="141237"/>
                    </a:lnTo>
                    <a:lnTo>
                      <a:pt x="0" y="141237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14" name="ZoneTexte 472">
                <a:extLst>
                  <a:ext uri="{FF2B5EF4-FFF2-40B4-BE49-F238E27FC236}">
                    <a16:creationId xmlns:a16="http://schemas.microsoft.com/office/drawing/2014/main" id="{E93EF8E3-8903-2597-9594-AD8145EB0595}"/>
                  </a:ext>
                </a:extLst>
              </p:cNvPr>
              <p:cNvSpPr txBox="1"/>
              <p:nvPr/>
            </p:nvSpPr>
            <p:spPr>
              <a:xfrm rot="21223157">
                <a:off x="3742241" y="4071270"/>
                <a:ext cx="5556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ATG9</a:t>
                </a:r>
              </a:p>
            </p:txBody>
          </p:sp>
        </p:grpSp>
        <p:grpSp>
          <p:nvGrpSpPr>
            <p:cNvPr id="807" name="Graphique 275">
              <a:extLst>
                <a:ext uri="{FF2B5EF4-FFF2-40B4-BE49-F238E27FC236}">
                  <a16:creationId xmlns:a16="http://schemas.microsoft.com/office/drawing/2014/main" id="{84D3BAB7-DA3E-EEBC-F7E2-002203688390}"/>
                </a:ext>
              </a:extLst>
            </p:cNvPr>
            <p:cNvGrpSpPr/>
            <p:nvPr/>
          </p:nvGrpSpPr>
          <p:grpSpPr>
            <a:xfrm>
              <a:off x="3383897" y="4424778"/>
              <a:ext cx="254260" cy="106304"/>
              <a:chOff x="3519364" y="4327641"/>
              <a:chExt cx="254260" cy="106304"/>
            </a:xfrm>
            <a:solidFill>
              <a:srgbClr val="575756"/>
            </a:solidFill>
          </p:grpSpPr>
          <p:sp>
            <p:nvSpPr>
              <p:cNvPr id="808" name="Forme libre 474">
                <a:extLst>
                  <a:ext uri="{FF2B5EF4-FFF2-40B4-BE49-F238E27FC236}">
                    <a16:creationId xmlns:a16="http://schemas.microsoft.com/office/drawing/2014/main" id="{A0243AA0-6CDA-3AFB-BE1C-AE326F54DD4C}"/>
                  </a:ext>
                </a:extLst>
              </p:cNvPr>
              <p:cNvSpPr/>
              <p:nvPr/>
            </p:nvSpPr>
            <p:spPr>
              <a:xfrm>
                <a:off x="3519364" y="4431684"/>
                <a:ext cx="5787" cy="2261"/>
              </a:xfrm>
              <a:custGeom>
                <a:avLst/>
                <a:gdLst>
                  <a:gd name="connsiteX0" fmla="*/ 0 w 5787"/>
                  <a:gd name="connsiteY0" fmla="*/ 2262 h 2261"/>
                  <a:gd name="connsiteX1" fmla="*/ 5787 w 5787"/>
                  <a:gd name="connsiteY1" fmla="*/ 0 h 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7" h="2261">
                    <a:moveTo>
                      <a:pt x="0" y="2262"/>
                    </a:moveTo>
                    <a:lnTo>
                      <a:pt x="5787" y="0"/>
                    </a:lnTo>
                  </a:path>
                </a:pathLst>
              </a:custGeom>
              <a:ln w="12567" cap="flat">
                <a:solidFill>
                  <a:srgbClr val="5757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09" name="Forme libre 475">
                <a:extLst>
                  <a:ext uri="{FF2B5EF4-FFF2-40B4-BE49-F238E27FC236}">
                    <a16:creationId xmlns:a16="http://schemas.microsoft.com/office/drawing/2014/main" id="{24C3974F-48E5-D19D-917C-4D463EFA2938}"/>
                  </a:ext>
                </a:extLst>
              </p:cNvPr>
              <p:cNvSpPr/>
              <p:nvPr/>
            </p:nvSpPr>
            <p:spPr>
              <a:xfrm>
                <a:off x="3537481" y="4353526"/>
                <a:ext cx="190097" cy="73382"/>
              </a:xfrm>
              <a:custGeom>
                <a:avLst/>
                <a:gdLst>
                  <a:gd name="connsiteX0" fmla="*/ 0 w 190097"/>
                  <a:gd name="connsiteY0" fmla="*/ 73383 h 73382"/>
                  <a:gd name="connsiteX1" fmla="*/ 190098 w 190097"/>
                  <a:gd name="connsiteY1" fmla="*/ 0 h 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097" h="73382">
                    <a:moveTo>
                      <a:pt x="0" y="73383"/>
                    </a:moveTo>
                    <a:lnTo>
                      <a:pt x="190098" y="0"/>
                    </a:lnTo>
                  </a:path>
                </a:pathLst>
              </a:custGeom>
              <a:ln w="12567" cap="flat">
                <a:solidFill>
                  <a:srgbClr val="575756"/>
                </a:solidFill>
                <a:custDash>
                  <a:ds d="78397" sp="78397"/>
                </a:custDash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10" name="Forme libre 476">
                <a:extLst>
                  <a:ext uri="{FF2B5EF4-FFF2-40B4-BE49-F238E27FC236}">
                    <a16:creationId xmlns:a16="http://schemas.microsoft.com/office/drawing/2014/main" id="{0CE2424F-FE31-40F5-608E-39652A6F5A7F}"/>
                  </a:ext>
                </a:extLst>
              </p:cNvPr>
              <p:cNvSpPr/>
              <p:nvPr/>
            </p:nvSpPr>
            <p:spPr>
              <a:xfrm>
                <a:off x="3733744" y="4348877"/>
                <a:ext cx="5787" cy="2261"/>
              </a:xfrm>
              <a:custGeom>
                <a:avLst/>
                <a:gdLst>
                  <a:gd name="connsiteX0" fmla="*/ 0 w 5787"/>
                  <a:gd name="connsiteY0" fmla="*/ 2262 h 2261"/>
                  <a:gd name="connsiteX1" fmla="*/ 5787 w 5787"/>
                  <a:gd name="connsiteY1" fmla="*/ 0 h 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7" h="2261">
                    <a:moveTo>
                      <a:pt x="0" y="2262"/>
                    </a:moveTo>
                    <a:lnTo>
                      <a:pt x="5787" y="0"/>
                    </a:lnTo>
                  </a:path>
                </a:pathLst>
              </a:custGeom>
              <a:ln w="12567" cap="flat">
                <a:solidFill>
                  <a:srgbClr val="5757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11" name="Forme libre 477">
                <a:extLst>
                  <a:ext uri="{FF2B5EF4-FFF2-40B4-BE49-F238E27FC236}">
                    <a16:creationId xmlns:a16="http://schemas.microsoft.com/office/drawing/2014/main" id="{93514E31-A6C7-F875-EDCF-C8B91BC78422}"/>
                  </a:ext>
                </a:extLst>
              </p:cNvPr>
              <p:cNvSpPr/>
              <p:nvPr/>
            </p:nvSpPr>
            <p:spPr>
              <a:xfrm>
                <a:off x="3715250" y="4327641"/>
                <a:ext cx="58375" cy="53529"/>
              </a:xfrm>
              <a:custGeom>
                <a:avLst/>
                <a:gdLst>
                  <a:gd name="connsiteX0" fmla="*/ 58376 w 58375"/>
                  <a:gd name="connsiteY0" fmla="*/ 8168 h 53529"/>
                  <a:gd name="connsiteX1" fmla="*/ 20633 w 58375"/>
                  <a:gd name="connsiteY1" fmla="*/ 53529 h 53529"/>
                  <a:gd name="connsiteX2" fmla="*/ 20004 w 58375"/>
                  <a:gd name="connsiteY2" fmla="*/ 22995 h 53529"/>
                  <a:gd name="connsiteX3" fmla="*/ 0 w 58375"/>
                  <a:gd name="connsiteY3" fmla="*/ 0 h 53529"/>
                  <a:gd name="connsiteX4" fmla="*/ 58376 w 58375"/>
                  <a:gd name="connsiteY4" fmla="*/ 8168 h 5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75" h="53529">
                    <a:moveTo>
                      <a:pt x="58376" y="8168"/>
                    </a:moveTo>
                    <a:cubicBezTo>
                      <a:pt x="44662" y="20231"/>
                      <a:pt x="28685" y="38074"/>
                      <a:pt x="20633" y="53529"/>
                    </a:cubicBezTo>
                    <a:lnTo>
                      <a:pt x="20004" y="22995"/>
                    </a:lnTo>
                    <a:lnTo>
                      <a:pt x="0" y="0"/>
                    </a:lnTo>
                    <a:cubicBezTo>
                      <a:pt x="16230" y="5906"/>
                      <a:pt x="40007" y="8419"/>
                      <a:pt x="58376" y="8168"/>
                    </a:cubicBezTo>
                    <a:close/>
                  </a:path>
                </a:pathLst>
              </a:custGeom>
              <a:solidFill>
                <a:srgbClr val="575756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18" name="Forme libre 524">
            <a:extLst>
              <a:ext uri="{FF2B5EF4-FFF2-40B4-BE49-F238E27FC236}">
                <a16:creationId xmlns:a16="http://schemas.microsoft.com/office/drawing/2014/main" id="{5FD03DCC-FC58-4215-5DB8-B1D1B1CC77B1}"/>
              </a:ext>
            </a:extLst>
          </p:cNvPr>
          <p:cNvSpPr/>
          <p:nvPr/>
        </p:nvSpPr>
        <p:spPr>
          <a:xfrm rot="21539834">
            <a:off x="3182692" y="3663298"/>
            <a:ext cx="990953" cy="150025"/>
          </a:xfrm>
          <a:custGeom>
            <a:avLst/>
            <a:gdLst>
              <a:gd name="connsiteX0" fmla="*/ 0 w 990953"/>
              <a:gd name="connsiteY0" fmla="*/ 0 h 150025"/>
              <a:gd name="connsiteX1" fmla="*/ 990953 w 990953"/>
              <a:gd name="connsiteY1" fmla="*/ 0 h 150025"/>
              <a:gd name="connsiteX2" fmla="*/ 990953 w 990953"/>
              <a:gd name="connsiteY2" fmla="*/ 150026 h 150025"/>
              <a:gd name="connsiteX3" fmla="*/ 0 w 990953"/>
              <a:gd name="connsiteY3" fmla="*/ 150026 h 15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953" h="150025">
                <a:moveTo>
                  <a:pt x="0" y="0"/>
                </a:moveTo>
                <a:lnTo>
                  <a:pt x="990953" y="0"/>
                </a:lnTo>
                <a:lnTo>
                  <a:pt x="990953" y="150026"/>
                </a:lnTo>
                <a:lnTo>
                  <a:pt x="0" y="150026"/>
                </a:lnTo>
                <a:close/>
              </a:path>
            </a:pathLst>
          </a:custGeom>
          <a:noFill/>
          <a:ln w="125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grpSp>
        <p:nvGrpSpPr>
          <p:cNvPr id="819" name="Groupe 38">
            <a:extLst>
              <a:ext uri="{FF2B5EF4-FFF2-40B4-BE49-F238E27FC236}">
                <a16:creationId xmlns:a16="http://schemas.microsoft.com/office/drawing/2014/main" id="{9974460F-48F9-CEC5-0A44-D486B8DEC7E7}"/>
              </a:ext>
            </a:extLst>
          </p:cNvPr>
          <p:cNvGrpSpPr/>
          <p:nvPr/>
        </p:nvGrpSpPr>
        <p:grpSpPr>
          <a:xfrm>
            <a:off x="1980183" y="2665960"/>
            <a:ext cx="2856439" cy="1218388"/>
            <a:chOff x="1510667" y="2397076"/>
            <a:chExt cx="2856439" cy="1218388"/>
          </a:xfrm>
        </p:grpSpPr>
        <p:grpSp>
          <p:nvGrpSpPr>
            <p:cNvPr id="820" name="Graphique 275">
              <a:extLst>
                <a:ext uri="{FF2B5EF4-FFF2-40B4-BE49-F238E27FC236}">
                  <a16:creationId xmlns:a16="http://schemas.microsoft.com/office/drawing/2014/main" id="{C33DDA34-A537-39C5-68A8-840AB51EC90C}"/>
                </a:ext>
              </a:extLst>
            </p:cNvPr>
            <p:cNvGrpSpPr/>
            <p:nvPr/>
          </p:nvGrpSpPr>
          <p:grpSpPr>
            <a:xfrm>
              <a:off x="3788678" y="3331218"/>
              <a:ext cx="578428" cy="284246"/>
              <a:chOff x="3924145" y="3234081"/>
              <a:chExt cx="578428" cy="284246"/>
            </a:xfrm>
          </p:grpSpPr>
          <p:sp>
            <p:nvSpPr>
              <p:cNvPr id="844" name="Forme libre 491">
                <a:extLst>
                  <a:ext uri="{FF2B5EF4-FFF2-40B4-BE49-F238E27FC236}">
                    <a16:creationId xmlns:a16="http://schemas.microsoft.com/office/drawing/2014/main" id="{63CC123A-89A2-8473-61D5-368D0EC47401}"/>
                  </a:ext>
                </a:extLst>
              </p:cNvPr>
              <p:cNvSpPr/>
              <p:nvPr/>
            </p:nvSpPr>
            <p:spPr>
              <a:xfrm rot="-842008">
                <a:off x="3928353" y="3234081"/>
                <a:ext cx="574220" cy="284246"/>
              </a:xfrm>
              <a:custGeom>
                <a:avLst/>
                <a:gdLst>
                  <a:gd name="connsiteX0" fmla="*/ 574221 w 574220"/>
                  <a:gd name="connsiteY0" fmla="*/ 142123 h 284246"/>
                  <a:gd name="connsiteX1" fmla="*/ 287110 w 574220"/>
                  <a:gd name="connsiteY1" fmla="*/ 284246 h 284246"/>
                  <a:gd name="connsiteX2" fmla="*/ 0 w 574220"/>
                  <a:gd name="connsiteY2" fmla="*/ 142123 h 284246"/>
                  <a:gd name="connsiteX3" fmla="*/ 287110 w 574220"/>
                  <a:gd name="connsiteY3" fmla="*/ 0 h 284246"/>
                  <a:gd name="connsiteX4" fmla="*/ 574221 w 574220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20" h="284246">
                    <a:moveTo>
                      <a:pt x="574221" y="142123"/>
                    </a:moveTo>
                    <a:cubicBezTo>
                      <a:pt x="574221" y="220615"/>
                      <a:pt x="445677" y="284246"/>
                      <a:pt x="287110" y="284246"/>
                    </a:cubicBezTo>
                    <a:cubicBezTo>
                      <a:pt x="128543" y="284246"/>
                      <a:pt x="0" y="220615"/>
                      <a:pt x="0" y="142123"/>
                    </a:cubicBezTo>
                    <a:cubicBezTo>
                      <a:pt x="0" y="63631"/>
                      <a:pt x="128543" y="0"/>
                      <a:pt x="287110" y="0"/>
                    </a:cubicBezTo>
                    <a:cubicBezTo>
                      <a:pt x="445677" y="0"/>
                      <a:pt x="574221" y="63631"/>
                      <a:pt x="574221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45" name="Forme libre 492">
                <a:extLst>
                  <a:ext uri="{FF2B5EF4-FFF2-40B4-BE49-F238E27FC236}">
                    <a16:creationId xmlns:a16="http://schemas.microsoft.com/office/drawing/2014/main" id="{5F612D7A-95B9-D4F3-419F-7F4431DC1F70}"/>
                  </a:ext>
                </a:extLst>
              </p:cNvPr>
              <p:cNvSpPr/>
              <p:nvPr/>
            </p:nvSpPr>
            <p:spPr>
              <a:xfrm rot="-842008">
                <a:off x="3941288" y="3341510"/>
                <a:ext cx="544025" cy="141243"/>
              </a:xfrm>
              <a:custGeom>
                <a:avLst/>
                <a:gdLst>
                  <a:gd name="connsiteX0" fmla="*/ 0 w 544025"/>
                  <a:gd name="connsiteY0" fmla="*/ 0 h 141243"/>
                  <a:gd name="connsiteX1" fmla="*/ 544025 w 544025"/>
                  <a:gd name="connsiteY1" fmla="*/ 0 h 141243"/>
                  <a:gd name="connsiteX2" fmla="*/ 544025 w 544025"/>
                  <a:gd name="connsiteY2" fmla="*/ 141243 h 141243"/>
                  <a:gd name="connsiteX3" fmla="*/ 0 w 544025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25" h="141243">
                    <a:moveTo>
                      <a:pt x="0" y="0"/>
                    </a:moveTo>
                    <a:lnTo>
                      <a:pt x="544025" y="0"/>
                    </a:lnTo>
                    <a:lnTo>
                      <a:pt x="544025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46" name="ZoneTexte 493">
                <a:extLst>
                  <a:ext uri="{FF2B5EF4-FFF2-40B4-BE49-F238E27FC236}">
                    <a16:creationId xmlns:a16="http://schemas.microsoft.com/office/drawing/2014/main" id="{BDD78221-9009-1520-53F3-F7380BA16D37}"/>
                  </a:ext>
                </a:extLst>
              </p:cNvPr>
              <p:cNvSpPr txBox="1"/>
              <p:nvPr/>
            </p:nvSpPr>
            <p:spPr>
              <a:xfrm rot="20757992">
                <a:off x="3924145" y="3241235"/>
                <a:ext cx="5556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ATG3</a:t>
                </a:r>
              </a:p>
            </p:txBody>
          </p:sp>
        </p:grpSp>
        <p:grpSp>
          <p:nvGrpSpPr>
            <p:cNvPr id="821" name="Graphique 275">
              <a:extLst>
                <a:ext uri="{FF2B5EF4-FFF2-40B4-BE49-F238E27FC236}">
                  <a16:creationId xmlns:a16="http://schemas.microsoft.com/office/drawing/2014/main" id="{9519E511-1106-9EA9-4E54-2A70F316535F}"/>
                </a:ext>
              </a:extLst>
            </p:cNvPr>
            <p:cNvGrpSpPr/>
            <p:nvPr/>
          </p:nvGrpSpPr>
          <p:grpSpPr>
            <a:xfrm>
              <a:off x="2927826" y="2997739"/>
              <a:ext cx="578432" cy="284246"/>
              <a:chOff x="3063293" y="2900602"/>
              <a:chExt cx="578432" cy="284246"/>
            </a:xfrm>
          </p:grpSpPr>
          <p:sp>
            <p:nvSpPr>
              <p:cNvPr id="841" name="Forme libre 495">
                <a:extLst>
                  <a:ext uri="{FF2B5EF4-FFF2-40B4-BE49-F238E27FC236}">
                    <a16:creationId xmlns:a16="http://schemas.microsoft.com/office/drawing/2014/main" id="{9A08486F-41C8-AEFF-78BF-4CA16D476E7B}"/>
                  </a:ext>
                </a:extLst>
              </p:cNvPr>
              <p:cNvSpPr/>
              <p:nvPr/>
            </p:nvSpPr>
            <p:spPr>
              <a:xfrm rot="-842008">
                <a:off x="3067505" y="2900602"/>
                <a:ext cx="574220" cy="284246"/>
              </a:xfrm>
              <a:custGeom>
                <a:avLst/>
                <a:gdLst>
                  <a:gd name="connsiteX0" fmla="*/ 574221 w 574220"/>
                  <a:gd name="connsiteY0" fmla="*/ 142123 h 284246"/>
                  <a:gd name="connsiteX1" fmla="*/ 287110 w 574220"/>
                  <a:gd name="connsiteY1" fmla="*/ 284246 h 284246"/>
                  <a:gd name="connsiteX2" fmla="*/ 0 w 574220"/>
                  <a:gd name="connsiteY2" fmla="*/ 142123 h 284246"/>
                  <a:gd name="connsiteX3" fmla="*/ 287110 w 574220"/>
                  <a:gd name="connsiteY3" fmla="*/ 0 h 284246"/>
                  <a:gd name="connsiteX4" fmla="*/ 574221 w 574220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20" h="284246">
                    <a:moveTo>
                      <a:pt x="574221" y="142123"/>
                    </a:moveTo>
                    <a:cubicBezTo>
                      <a:pt x="574221" y="220615"/>
                      <a:pt x="445677" y="284246"/>
                      <a:pt x="287110" y="284246"/>
                    </a:cubicBezTo>
                    <a:cubicBezTo>
                      <a:pt x="128544" y="284246"/>
                      <a:pt x="0" y="220615"/>
                      <a:pt x="0" y="142123"/>
                    </a:cubicBezTo>
                    <a:cubicBezTo>
                      <a:pt x="0" y="63631"/>
                      <a:pt x="128544" y="0"/>
                      <a:pt x="287110" y="0"/>
                    </a:cubicBezTo>
                    <a:cubicBezTo>
                      <a:pt x="445677" y="0"/>
                      <a:pt x="574221" y="63631"/>
                      <a:pt x="574221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42" name="Forme libre 496">
                <a:extLst>
                  <a:ext uri="{FF2B5EF4-FFF2-40B4-BE49-F238E27FC236}">
                    <a16:creationId xmlns:a16="http://schemas.microsoft.com/office/drawing/2014/main" id="{B29FB251-A447-ACF8-B80F-991BCA531A59}"/>
                  </a:ext>
                </a:extLst>
              </p:cNvPr>
              <p:cNvSpPr/>
              <p:nvPr/>
            </p:nvSpPr>
            <p:spPr>
              <a:xfrm rot="-842008">
                <a:off x="3080350" y="3008183"/>
                <a:ext cx="544025" cy="141243"/>
              </a:xfrm>
              <a:custGeom>
                <a:avLst/>
                <a:gdLst>
                  <a:gd name="connsiteX0" fmla="*/ 0 w 544025"/>
                  <a:gd name="connsiteY0" fmla="*/ 0 h 141243"/>
                  <a:gd name="connsiteX1" fmla="*/ 544025 w 544025"/>
                  <a:gd name="connsiteY1" fmla="*/ 0 h 141243"/>
                  <a:gd name="connsiteX2" fmla="*/ 544025 w 544025"/>
                  <a:gd name="connsiteY2" fmla="*/ 141243 h 141243"/>
                  <a:gd name="connsiteX3" fmla="*/ 0 w 544025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25" h="141243">
                    <a:moveTo>
                      <a:pt x="0" y="0"/>
                    </a:moveTo>
                    <a:lnTo>
                      <a:pt x="544025" y="0"/>
                    </a:lnTo>
                    <a:lnTo>
                      <a:pt x="544025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43" name="ZoneTexte 497">
                <a:extLst>
                  <a:ext uri="{FF2B5EF4-FFF2-40B4-BE49-F238E27FC236}">
                    <a16:creationId xmlns:a16="http://schemas.microsoft.com/office/drawing/2014/main" id="{3C61B698-1899-8577-0F8C-1C2A30FA81AC}"/>
                  </a:ext>
                </a:extLst>
              </p:cNvPr>
              <p:cNvSpPr txBox="1"/>
              <p:nvPr/>
            </p:nvSpPr>
            <p:spPr>
              <a:xfrm rot="20757992">
                <a:off x="3063293" y="2907788"/>
                <a:ext cx="5556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ATG7</a:t>
                </a:r>
              </a:p>
            </p:txBody>
          </p:sp>
        </p:grpSp>
        <p:grpSp>
          <p:nvGrpSpPr>
            <p:cNvPr id="822" name="Graphique 275">
              <a:extLst>
                <a:ext uri="{FF2B5EF4-FFF2-40B4-BE49-F238E27FC236}">
                  <a16:creationId xmlns:a16="http://schemas.microsoft.com/office/drawing/2014/main" id="{CCEE46B7-7CB2-0281-5904-4770D7146599}"/>
                </a:ext>
              </a:extLst>
            </p:cNvPr>
            <p:cNvGrpSpPr/>
            <p:nvPr/>
          </p:nvGrpSpPr>
          <p:grpSpPr>
            <a:xfrm>
              <a:off x="2351526" y="2491112"/>
              <a:ext cx="578348" cy="284246"/>
              <a:chOff x="2486993" y="2393975"/>
              <a:chExt cx="578348" cy="284246"/>
            </a:xfrm>
          </p:grpSpPr>
          <p:sp>
            <p:nvSpPr>
              <p:cNvPr id="838" name="Forme libre 499">
                <a:extLst>
                  <a:ext uri="{FF2B5EF4-FFF2-40B4-BE49-F238E27FC236}">
                    <a16:creationId xmlns:a16="http://schemas.microsoft.com/office/drawing/2014/main" id="{162CBC17-89CD-6DC5-AE7A-2A0B34DF78A9}"/>
                  </a:ext>
                </a:extLst>
              </p:cNvPr>
              <p:cNvSpPr/>
              <p:nvPr/>
            </p:nvSpPr>
            <p:spPr>
              <a:xfrm rot="-842008">
                <a:off x="2491121" y="2393975"/>
                <a:ext cx="574220" cy="284246"/>
              </a:xfrm>
              <a:custGeom>
                <a:avLst/>
                <a:gdLst>
                  <a:gd name="connsiteX0" fmla="*/ 574221 w 574220"/>
                  <a:gd name="connsiteY0" fmla="*/ 142123 h 284246"/>
                  <a:gd name="connsiteX1" fmla="*/ 287110 w 574220"/>
                  <a:gd name="connsiteY1" fmla="*/ 284246 h 284246"/>
                  <a:gd name="connsiteX2" fmla="*/ 0 w 574220"/>
                  <a:gd name="connsiteY2" fmla="*/ 142123 h 284246"/>
                  <a:gd name="connsiteX3" fmla="*/ 287110 w 574220"/>
                  <a:gd name="connsiteY3" fmla="*/ 0 h 284246"/>
                  <a:gd name="connsiteX4" fmla="*/ 574221 w 574220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20" h="284246">
                    <a:moveTo>
                      <a:pt x="574221" y="142123"/>
                    </a:moveTo>
                    <a:cubicBezTo>
                      <a:pt x="574221" y="220615"/>
                      <a:pt x="445677" y="284246"/>
                      <a:pt x="287110" y="284246"/>
                    </a:cubicBezTo>
                    <a:cubicBezTo>
                      <a:pt x="128544" y="284246"/>
                      <a:pt x="0" y="220615"/>
                      <a:pt x="0" y="142123"/>
                    </a:cubicBezTo>
                    <a:cubicBezTo>
                      <a:pt x="0" y="63631"/>
                      <a:pt x="128543" y="0"/>
                      <a:pt x="287110" y="0"/>
                    </a:cubicBezTo>
                    <a:cubicBezTo>
                      <a:pt x="445677" y="0"/>
                      <a:pt x="574221" y="63631"/>
                      <a:pt x="574221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F39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39" name="Forme libre 500">
                <a:extLst>
                  <a:ext uri="{FF2B5EF4-FFF2-40B4-BE49-F238E27FC236}">
                    <a16:creationId xmlns:a16="http://schemas.microsoft.com/office/drawing/2014/main" id="{DEBF1768-0AAA-A85A-668E-E17A00E22A08}"/>
                  </a:ext>
                </a:extLst>
              </p:cNvPr>
              <p:cNvSpPr/>
              <p:nvPr/>
            </p:nvSpPr>
            <p:spPr>
              <a:xfrm rot="-842008">
                <a:off x="2503965" y="2501557"/>
                <a:ext cx="544025" cy="141243"/>
              </a:xfrm>
              <a:custGeom>
                <a:avLst/>
                <a:gdLst>
                  <a:gd name="connsiteX0" fmla="*/ 0 w 544025"/>
                  <a:gd name="connsiteY0" fmla="*/ 0 h 141243"/>
                  <a:gd name="connsiteX1" fmla="*/ 544025 w 544025"/>
                  <a:gd name="connsiteY1" fmla="*/ 0 h 141243"/>
                  <a:gd name="connsiteX2" fmla="*/ 544025 w 544025"/>
                  <a:gd name="connsiteY2" fmla="*/ 141243 h 141243"/>
                  <a:gd name="connsiteX3" fmla="*/ 0 w 544025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25" h="141243">
                    <a:moveTo>
                      <a:pt x="0" y="0"/>
                    </a:moveTo>
                    <a:lnTo>
                      <a:pt x="544025" y="0"/>
                    </a:lnTo>
                    <a:lnTo>
                      <a:pt x="544025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40" name="ZoneTexte 501">
                <a:extLst>
                  <a:ext uri="{FF2B5EF4-FFF2-40B4-BE49-F238E27FC236}">
                    <a16:creationId xmlns:a16="http://schemas.microsoft.com/office/drawing/2014/main" id="{0A54DAD6-816D-2C99-611B-2123112AD60D}"/>
                  </a:ext>
                </a:extLst>
              </p:cNvPr>
              <p:cNvSpPr txBox="1"/>
              <p:nvPr/>
            </p:nvSpPr>
            <p:spPr>
              <a:xfrm rot="20757992">
                <a:off x="2486993" y="2401184"/>
                <a:ext cx="5556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ATG4</a:t>
                </a:r>
              </a:p>
            </p:txBody>
          </p:sp>
        </p:grpSp>
        <p:grpSp>
          <p:nvGrpSpPr>
            <p:cNvPr id="823" name="Graphique 275">
              <a:extLst>
                <a:ext uri="{FF2B5EF4-FFF2-40B4-BE49-F238E27FC236}">
                  <a16:creationId xmlns:a16="http://schemas.microsoft.com/office/drawing/2014/main" id="{E0125839-25D6-DE0D-404C-65E46605FD2F}"/>
                </a:ext>
              </a:extLst>
            </p:cNvPr>
            <p:cNvGrpSpPr/>
            <p:nvPr/>
          </p:nvGrpSpPr>
          <p:grpSpPr>
            <a:xfrm>
              <a:off x="2972945" y="2397076"/>
              <a:ext cx="102467" cy="326452"/>
              <a:chOff x="3108412" y="2299939"/>
              <a:chExt cx="102467" cy="326452"/>
            </a:xfrm>
          </p:grpSpPr>
          <p:sp>
            <p:nvSpPr>
              <p:cNvPr id="836" name="Forme libre 507">
                <a:extLst>
                  <a:ext uri="{FF2B5EF4-FFF2-40B4-BE49-F238E27FC236}">
                    <a16:creationId xmlns:a16="http://schemas.microsoft.com/office/drawing/2014/main" id="{5CC80A52-98FD-4301-D710-5B71B3EAB70B}"/>
                  </a:ext>
                </a:extLst>
              </p:cNvPr>
              <p:cNvSpPr/>
              <p:nvPr/>
            </p:nvSpPr>
            <p:spPr>
              <a:xfrm>
                <a:off x="3108412" y="2299939"/>
                <a:ext cx="72147" cy="303709"/>
              </a:xfrm>
              <a:custGeom>
                <a:avLst/>
                <a:gdLst>
                  <a:gd name="connsiteX0" fmla="*/ 61957 w 72147"/>
                  <a:gd name="connsiteY0" fmla="*/ 0 h 303709"/>
                  <a:gd name="connsiteX1" fmla="*/ 1066 w 72147"/>
                  <a:gd name="connsiteY1" fmla="*/ 168881 h 303709"/>
                  <a:gd name="connsiteX2" fmla="*/ 72148 w 72147"/>
                  <a:gd name="connsiteY2" fmla="*/ 303709 h 30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47" h="303709">
                    <a:moveTo>
                      <a:pt x="61957" y="0"/>
                    </a:moveTo>
                    <a:cubicBezTo>
                      <a:pt x="53780" y="8168"/>
                      <a:pt x="-8873" y="72252"/>
                      <a:pt x="1066" y="168881"/>
                    </a:cubicBezTo>
                    <a:cubicBezTo>
                      <a:pt x="7859" y="234850"/>
                      <a:pt x="44595" y="279206"/>
                      <a:pt x="72148" y="303709"/>
                    </a:cubicBezTo>
                  </a:path>
                </a:pathLst>
              </a:custGeom>
              <a:noFill/>
              <a:ln w="62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37" name="Forme libre 508">
                <a:extLst>
                  <a:ext uri="{FF2B5EF4-FFF2-40B4-BE49-F238E27FC236}">
                    <a16:creationId xmlns:a16="http://schemas.microsoft.com/office/drawing/2014/main" id="{5AAF0F99-4131-A9C2-70E7-4D843ACED48F}"/>
                  </a:ext>
                </a:extLst>
              </p:cNvPr>
              <p:cNvSpPr/>
              <p:nvPr/>
            </p:nvSpPr>
            <p:spPr>
              <a:xfrm>
                <a:off x="3149988" y="2570098"/>
                <a:ext cx="60891" cy="56293"/>
              </a:xfrm>
              <a:custGeom>
                <a:avLst/>
                <a:gdLst>
                  <a:gd name="connsiteX0" fmla="*/ 60892 w 60891"/>
                  <a:gd name="connsiteY0" fmla="*/ 56294 h 56293"/>
                  <a:gd name="connsiteX1" fmla="*/ 0 w 60891"/>
                  <a:gd name="connsiteY1" fmla="*/ 47498 h 56293"/>
                  <a:gd name="connsiteX2" fmla="*/ 26797 w 60891"/>
                  <a:gd name="connsiteY2" fmla="*/ 30283 h 56293"/>
                  <a:gd name="connsiteX3" fmla="*/ 36359 w 60891"/>
                  <a:gd name="connsiteY3" fmla="*/ 0 h 56293"/>
                  <a:gd name="connsiteX4" fmla="*/ 60892 w 60891"/>
                  <a:gd name="connsiteY4" fmla="*/ 56294 h 56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91" h="56293">
                    <a:moveTo>
                      <a:pt x="60892" y="56294"/>
                    </a:moveTo>
                    <a:cubicBezTo>
                      <a:pt x="42649" y="50765"/>
                      <a:pt x="18242" y="46367"/>
                      <a:pt x="0" y="47498"/>
                    </a:cubicBezTo>
                    <a:lnTo>
                      <a:pt x="26797" y="30283"/>
                    </a:lnTo>
                    <a:lnTo>
                      <a:pt x="36359" y="0"/>
                    </a:lnTo>
                    <a:cubicBezTo>
                      <a:pt x="39882" y="17843"/>
                      <a:pt x="50701" y="40210"/>
                      <a:pt x="60892" y="562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4" name="Graphique 275">
              <a:extLst>
                <a:ext uri="{FF2B5EF4-FFF2-40B4-BE49-F238E27FC236}">
                  <a16:creationId xmlns:a16="http://schemas.microsoft.com/office/drawing/2014/main" id="{069AE05C-987F-4E40-77CB-B04B4E43325C}"/>
                </a:ext>
              </a:extLst>
            </p:cNvPr>
            <p:cNvGrpSpPr/>
            <p:nvPr/>
          </p:nvGrpSpPr>
          <p:grpSpPr>
            <a:xfrm>
              <a:off x="3484293" y="3238465"/>
              <a:ext cx="189217" cy="115603"/>
              <a:chOff x="3619760" y="3141328"/>
              <a:chExt cx="189217" cy="115603"/>
            </a:xfrm>
            <a:solidFill>
              <a:srgbClr val="000000"/>
            </a:solidFill>
          </p:grpSpPr>
          <p:sp>
            <p:nvSpPr>
              <p:cNvPr id="834" name="Forme libre 510">
                <a:extLst>
                  <a:ext uri="{FF2B5EF4-FFF2-40B4-BE49-F238E27FC236}">
                    <a16:creationId xmlns:a16="http://schemas.microsoft.com/office/drawing/2014/main" id="{C4381768-0A57-975B-D5E8-A32C87A4A8B9}"/>
                  </a:ext>
                </a:extLst>
              </p:cNvPr>
              <p:cNvSpPr/>
              <p:nvPr/>
            </p:nvSpPr>
            <p:spPr>
              <a:xfrm>
                <a:off x="3619760" y="3141328"/>
                <a:ext cx="156758" cy="95875"/>
              </a:xfrm>
              <a:custGeom>
                <a:avLst/>
                <a:gdLst>
                  <a:gd name="connsiteX0" fmla="*/ 0 w 156758"/>
                  <a:gd name="connsiteY0" fmla="*/ 0 h 95875"/>
                  <a:gd name="connsiteX1" fmla="*/ 156758 w 156758"/>
                  <a:gd name="connsiteY1" fmla="*/ 95875 h 9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6758" h="95875">
                    <a:moveTo>
                      <a:pt x="0" y="0"/>
                    </a:moveTo>
                    <a:lnTo>
                      <a:pt x="156758" y="95875"/>
                    </a:lnTo>
                  </a:path>
                </a:pathLst>
              </a:custGeom>
              <a:ln w="62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35" name="Forme libre 511">
                <a:extLst>
                  <a:ext uri="{FF2B5EF4-FFF2-40B4-BE49-F238E27FC236}">
                    <a16:creationId xmlns:a16="http://schemas.microsoft.com/office/drawing/2014/main" id="{0B7CA3F7-0BC5-D7F3-C879-87D6183589FF}"/>
                  </a:ext>
                </a:extLst>
              </p:cNvPr>
              <p:cNvSpPr/>
              <p:nvPr/>
            </p:nvSpPr>
            <p:spPr>
              <a:xfrm>
                <a:off x="3747457" y="3203401"/>
                <a:ext cx="61520" cy="53529"/>
              </a:xfrm>
              <a:custGeom>
                <a:avLst/>
                <a:gdLst>
                  <a:gd name="connsiteX0" fmla="*/ 61521 w 61520"/>
                  <a:gd name="connsiteY0" fmla="*/ 53529 h 53529"/>
                  <a:gd name="connsiteX1" fmla="*/ 0 w 61520"/>
                  <a:gd name="connsiteY1" fmla="*/ 51016 h 53529"/>
                  <a:gd name="connsiteX2" fmla="*/ 24784 w 61520"/>
                  <a:gd name="connsiteY2" fmla="*/ 31163 h 53529"/>
                  <a:gd name="connsiteX3" fmla="*/ 31201 w 61520"/>
                  <a:gd name="connsiteY3" fmla="*/ 0 h 53529"/>
                  <a:gd name="connsiteX4" fmla="*/ 61521 w 61520"/>
                  <a:gd name="connsiteY4" fmla="*/ 53529 h 53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20" h="53529">
                    <a:moveTo>
                      <a:pt x="61521" y="53529"/>
                    </a:moveTo>
                    <a:cubicBezTo>
                      <a:pt x="42775" y="49885"/>
                      <a:pt x="17991" y="48000"/>
                      <a:pt x="0" y="51016"/>
                    </a:cubicBezTo>
                    <a:lnTo>
                      <a:pt x="24784" y="31163"/>
                    </a:lnTo>
                    <a:lnTo>
                      <a:pt x="31201" y="0"/>
                    </a:lnTo>
                    <a:cubicBezTo>
                      <a:pt x="36736" y="17341"/>
                      <a:pt x="49695" y="38576"/>
                      <a:pt x="61521" y="535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5" name="Graphique 275">
              <a:extLst>
                <a:ext uri="{FF2B5EF4-FFF2-40B4-BE49-F238E27FC236}">
                  <a16:creationId xmlns:a16="http://schemas.microsoft.com/office/drawing/2014/main" id="{49D4C10F-8C81-6AFD-80BC-561744DC8E52}"/>
                </a:ext>
              </a:extLst>
            </p:cNvPr>
            <p:cNvGrpSpPr/>
            <p:nvPr/>
          </p:nvGrpSpPr>
          <p:grpSpPr>
            <a:xfrm>
              <a:off x="2984415" y="2773450"/>
              <a:ext cx="445956" cy="284246"/>
              <a:chOff x="3119882" y="2676313"/>
              <a:chExt cx="445956" cy="284246"/>
            </a:xfrm>
          </p:grpSpPr>
          <p:sp>
            <p:nvSpPr>
              <p:cNvPr id="831" name="Forme libre 513">
                <a:extLst>
                  <a:ext uri="{FF2B5EF4-FFF2-40B4-BE49-F238E27FC236}">
                    <a16:creationId xmlns:a16="http://schemas.microsoft.com/office/drawing/2014/main" id="{93440613-8C38-2814-D031-919986433796}"/>
                  </a:ext>
                </a:extLst>
              </p:cNvPr>
              <p:cNvSpPr/>
              <p:nvPr/>
            </p:nvSpPr>
            <p:spPr>
              <a:xfrm rot="-842008">
                <a:off x="3187263" y="2676313"/>
                <a:ext cx="301956" cy="284246"/>
              </a:xfrm>
              <a:custGeom>
                <a:avLst/>
                <a:gdLst>
                  <a:gd name="connsiteX0" fmla="*/ 301956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6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6" y="142123"/>
                    </a:moveTo>
                    <a:cubicBezTo>
                      <a:pt x="301956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6" y="63631"/>
                      <a:pt x="301956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32" name="Forme libre 514">
                <a:extLst>
                  <a:ext uri="{FF2B5EF4-FFF2-40B4-BE49-F238E27FC236}">
                    <a16:creationId xmlns:a16="http://schemas.microsoft.com/office/drawing/2014/main" id="{270C6708-2B39-7EDB-8849-4D7F4FC00486}"/>
                  </a:ext>
                </a:extLst>
              </p:cNvPr>
              <p:cNvSpPr/>
              <p:nvPr/>
            </p:nvSpPr>
            <p:spPr>
              <a:xfrm rot="-842008">
                <a:off x="3199846" y="2780845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6 w 296546"/>
                  <a:gd name="connsiteY1" fmla="*/ 0 h 141243"/>
                  <a:gd name="connsiteX2" fmla="*/ 296546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6" y="0"/>
                    </a:lnTo>
                    <a:lnTo>
                      <a:pt x="296546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33" name="ZoneTexte 515">
                <a:extLst>
                  <a:ext uri="{FF2B5EF4-FFF2-40B4-BE49-F238E27FC236}">
                    <a16:creationId xmlns:a16="http://schemas.microsoft.com/office/drawing/2014/main" id="{4D54FA02-722B-0174-DC86-41213A371DBB}"/>
                  </a:ext>
                </a:extLst>
              </p:cNvPr>
              <p:cNvSpPr txBox="1"/>
              <p:nvPr/>
            </p:nvSpPr>
            <p:spPr>
              <a:xfrm rot="20757992">
                <a:off x="3119882" y="2679028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grpSp>
          <p:nvGrpSpPr>
            <p:cNvPr id="826" name="Graphique 275">
              <a:extLst>
                <a:ext uri="{FF2B5EF4-FFF2-40B4-BE49-F238E27FC236}">
                  <a16:creationId xmlns:a16="http://schemas.microsoft.com/office/drawing/2014/main" id="{648F17FF-949F-1523-6FC5-CB132EEB14D7}"/>
                </a:ext>
              </a:extLst>
            </p:cNvPr>
            <p:cNvGrpSpPr/>
            <p:nvPr/>
          </p:nvGrpSpPr>
          <p:grpSpPr>
            <a:xfrm>
              <a:off x="3783361" y="3098858"/>
              <a:ext cx="445956" cy="284246"/>
              <a:chOff x="3918828" y="3001721"/>
              <a:chExt cx="445956" cy="284246"/>
            </a:xfrm>
          </p:grpSpPr>
          <p:sp>
            <p:nvSpPr>
              <p:cNvPr id="828" name="Forme libre 517">
                <a:extLst>
                  <a:ext uri="{FF2B5EF4-FFF2-40B4-BE49-F238E27FC236}">
                    <a16:creationId xmlns:a16="http://schemas.microsoft.com/office/drawing/2014/main" id="{4D24D415-C466-C677-5A71-E9165C8E1498}"/>
                  </a:ext>
                </a:extLst>
              </p:cNvPr>
              <p:cNvSpPr/>
              <p:nvPr/>
            </p:nvSpPr>
            <p:spPr>
              <a:xfrm rot="-842008">
                <a:off x="3986320" y="3001721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29" name="Forme libre 518">
                <a:extLst>
                  <a:ext uri="{FF2B5EF4-FFF2-40B4-BE49-F238E27FC236}">
                    <a16:creationId xmlns:a16="http://schemas.microsoft.com/office/drawing/2014/main" id="{FCB0E200-185E-7841-4BCD-8DACFFDCD356}"/>
                  </a:ext>
                </a:extLst>
              </p:cNvPr>
              <p:cNvSpPr/>
              <p:nvPr/>
            </p:nvSpPr>
            <p:spPr>
              <a:xfrm rot="-842008">
                <a:off x="3998781" y="3106285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6 w 296546"/>
                  <a:gd name="connsiteY1" fmla="*/ 0 h 141243"/>
                  <a:gd name="connsiteX2" fmla="*/ 296546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6" y="0"/>
                    </a:lnTo>
                    <a:lnTo>
                      <a:pt x="296546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30" name="ZoneTexte 519">
                <a:extLst>
                  <a:ext uri="{FF2B5EF4-FFF2-40B4-BE49-F238E27FC236}">
                    <a16:creationId xmlns:a16="http://schemas.microsoft.com/office/drawing/2014/main" id="{4EDC6DB1-1CE3-172B-05D0-977B53F39006}"/>
                  </a:ext>
                </a:extLst>
              </p:cNvPr>
              <p:cNvSpPr txBox="1"/>
              <p:nvPr/>
            </p:nvSpPr>
            <p:spPr>
              <a:xfrm rot="20757992">
                <a:off x="3918828" y="3004475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sp>
          <p:nvSpPr>
            <p:cNvPr id="827" name="ZoneTexte 525">
              <a:extLst>
                <a:ext uri="{FF2B5EF4-FFF2-40B4-BE49-F238E27FC236}">
                  <a16:creationId xmlns:a16="http://schemas.microsoft.com/office/drawing/2014/main" id="{63AA31D4-47E3-5D84-D2FC-4B6D33B8496C}"/>
                </a:ext>
              </a:extLst>
            </p:cNvPr>
            <p:cNvSpPr txBox="1"/>
            <p:nvPr/>
          </p:nvSpPr>
          <p:spPr>
            <a:xfrm rot="21539840">
              <a:off x="1510667" y="2898560"/>
              <a:ext cx="17277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n/>
                  <a:solidFill>
                    <a:srgbClr val="F392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ATG8 system</a:t>
              </a:r>
            </a:p>
          </p:txBody>
        </p:sp>
      </p:grpSp>
      <p:sp>
        <p:nvSpPr>
          <p:cNvPr id="847" name="Forme libre 526">
            <a:extLst>
              <a:ext uri="{FF2B5EF4-FFF2-40B4-BE49-F238E27FC236}">
                <a16:creationId xmlns:a16="http://schemas.microsoft.com/office/drawing/2014/main" id="{39443417-B0D4-1BFA-B53B-C647E7F90EC2}"/>
              </a:ext>
            </a:extLst>
          </p:cNvPr>
          <p:cNvSpPr/>
          <p:nvPr/>
        </p:nvSpPr>
        <p:spPr>
          <a:xfrm rot="21539834">
            <a:off x="4197193" y="4036933"/>
            <a:ext cx="645371" cy="292763"/>
          </a:xfrm>
          <a:custGeom>
            <a:avLst/>
            <a:gdLst>
              <a:gd name="connsiteX0" fmla="*/ 0 w 645371"/>
              <a:gd name="connsiteY0" fmla="*/ 0 h 292763"/>
              <a:gd name="connsiteX1" fmla="*/ 645372 w 645371"/>
              <a:gd name="connsiteY1" fmla="*/ 0 h 292763"/>
              <a:gd name="connsiteX2" fmla="*/ 645372 w 645371"/>
              <a:gd name="connsiteY2" fmla="*/ 292764 h 292763"/>
              <a:gd name="connsiteX3" fmla="*/ 0 w 645371"/>
              <a:gd name="connsiteY3" fmla="*/ 292764 h 29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371" h="292763">
                <a:moveTo>
                  <a:pt x="0" y="0"/>
                </a:moveTo>
                <a:lnTo>
                  <a:pt x="645372" y="0"/>
                </a:lnTo>
                <a:lnTo>
                  <a:pt x="645372" y="292764"/>
                </a:lnTo>
                <a:lnTo>
                  <a:pt x="0" y="292764"/>
                </a:lnTo>
                <a:close/>
              </a:path>
            </a:pathLst>
          </a:custGeom>
          <a:noFill/>
          <a:ln w="125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grpSp>
        <p:nvGrpSpPr>
          <p:cNvPr id="848" name="Groupe 39">
            <a:extLst>
              <a:ext uri="{FF2B5EF4-FFF2-40B4-BE49-F238E27FC236}">
                <a16:creationId xmlns:a16="http://schemas.microsoft.com/office/drawing/2014/main" id="{6B652977-175C-2702-AFB5-1BCB7DD23C4D}"/>
              </a:ext>
            </a:extLst>
          </p:cNvPr>
          <p:cNvGrpSpPr/>
          <p:nvPr/>
        </p:nvGrpSpPr>
        <p:grpSpPr>
          <a:xfrm>
            <a:off x="3294399" y="3843226"/>
            <a:ext cx="2610686" cy="1088688"/>
            <a:chOff x="2824883" y="3574342"/>
            <a:chExt cx="2610686" cy="1088688"/>
          </a:xfrm>
        </p:grpSpPr>
        <p:grpSp>
          <p:nvGrpSpPr>
            <p:cNvPr id="849" name="Graphique 275">
              <a:extLst>
                <a:ext uri="{FF2B5EF4-FFF2-40B4-BE49-F238E27FC236}">
                  <a16:creationId xmlns:a16="http://schemas.microsoft.com/office/drawing/2014/main" id="{959A5231-F32B-7E60-6C4E-17F82BF4C273}"/>
                </a:ext>
              </a:extLst>
            </p:cNvPr>
            <p:cNvGrpSpPr/>
            <p:nvPr/>
          </p:nvGrpSpPr>
          <p:grpSpPr>
            <a:xfrm>
              <a:off x="4370117" y="3574342"/>
              <a:ext cx="614075" cy="797912"/>
              <a:chOff x="4505584" y="3477205"/>
              <a:chExt cx="614075" cy="797912"/>
            </a:xfrm>
          </p:grpSpPr>
          <p:sp>
            <p:nvSpPr>
              <p:cNvPr id="867" name="Forme libre 279">
                <a:extLst>
                  <a:ext uri="{FF2B5EF4-FFF2-40B4-BE49-F238E27FC236}">
                    <a16:creationId xmlns:a16="http://schemas.microsoft.com/office/drawing/2014/main" id="{1A290341-DC0A-41B8-746D-DD0C17360AA1}"/>
                  </a:ext>
                </a:extLst>
              </p:cNvPr>
              <p:cNvSpPr/>
              <p:nvPr/>
            </p:nvSpPr>
            <p:spPr>
              <a:xfrm>
                <a:off x="4505584" y="3477205"/>
                <a:ext cx="583000" cy="776299"/>
              </a:xfrm>
              <a:custGeom>
                <a:avLst/>
                <a:gdLst>
                  <a:gd name="connsiteX0" fmla="*/ 0 w 583000"/>
                  <a:gd name="connsiteY0" fmla="*/ 0 h 776299"/>
                  <a:gd name="connsiteX1" fmla="*/ 388499 w 583000"/>
                  <a:gd name="connsiteY1" fmla="*/ 253447 h 776299"/>
                  <a:gd name="connsiteX2" fmla="*/ 526386 w 583000"/>
                  <a:gd name="connsiteY2" fmla="*/ 722896 h 776299"/>
                  <a:gd name="connsiteX3" fmla="*/ 583000 w 583000"/>
                  <a:gd name="connsiteY3" fmla="*/ 776299 h 77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000" h="776299">
                    <a:moveTo>
                      <a:pt x="0" y="0"/>
                    </a:moveTo>
                    <a:cubicBezTo>
                      <a:pt x="254009" y="64084"/>
                      <a:pt x="349121" y="168378"/>
                      <a:pt x="388499" y="253447"/>
                    </a:cubicBezTo>
                    <a:cubicBezTo>
                      <a:pt x="456436" y="400464"/>
                      <a:pt x="395670" y="571984"/>
                      <a:pt x="526386" y="722896"/>
                    </a:cubicBezTo>
                    <a:cubicBezTo>
                      <a:pt x="545761" y="745263"/>
                      <a:pt x="565639" y="762854"/>
                      <a:pt x="583000" y="776299"/>
                    </a:cubicBezTo>
                  </a:path>
                </a:pathLst>
              </a:custGeom>
              <a:noFill/>
              <a:ln w="62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68" name="Forme libre 280">
                <a:extLst>
                  <a:ext uri="{FF2B5EF4-FFF2-40B4-BE49-F238E27FC236}">
                    <a16:creationId xmlns:a16="http://schemas.microsoft.com/office/drawing/2014/main" id="{78649BBA-4A28-17FA-8ACD-D8DD9A7B95AB}"/>
                  </a:ext>
                </a:extLst>
              </p:cNvPr>
              <p:cNvSpPr/>
              <p:nvPr/>
            </p:nvSpPr>
            <p:spPr>
              <a:xfrm>
                <a:off x="5058515" y="4219577"/>
                <a:ext cx="61143" cy="55539"/>
              </a:xfrm>
              <a:custGeom>
                <a:avLst/>
                <a:gdLst>
                  <a:gd name="connsiteX0" fmla="*/ 61144 w 61143"/>
                  <a:gd name="connsiteY0" fmla="*/ 55540 h 55539"/>
                  <a:gd name="connsiteX1" fmla="*/ 0 w 61143"/>
                  <a:gd name="connsiteY1" fmla="*/ 48754 h 55539"/>
                  <a:gd name="connsiteX2" fmla="*/ 26169 w 61143"/>
                  <a:gd name="connsiteY2" fmla="*/ 30660 h 55539"/>
                  <a:gd name="connsiteX3" fmla="*/ 34723 w 61143"/>
                  <a:gd name="connsiteY3" fmla="*/ 0 h 55539"/>
                  <a:gd name="connsiteX4" fmla="*/ 61144 w 61143"/>
                  <a:gd name="connsiteY4" fmla="*/ 55540 h 55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43" h="55539">
                    <a:moveTo>
                      <a:pt x="61144" y="55540"/>
                    </a:moveTo>
                    <a:cubicBezTo>
                      <a:pt x="42775" y="50639"/>
                      <a:pt x="18117" y="46995"/>
                      <a:pt x="0" y="48754"/>
                    </a:cubicBezTo>
                    <a:lnTo>
                      <a:pt x="26169" y="30660"/>
                    </a:lnTo>
                    <a:lnTo>
                      <a:pt x="34723" y="0"/>
                    </a:lnTo>
                    <a:cubicBezTo>
                      <a:pt x="38875" y="17843"/>
                      <a:pt x="50450" y="39833"/>
                      <a:pt x="61144" y="555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0" name="Graphique 275">
              <a:extLst>
                <a:ext uri="{FF2B5EF4-FFF2-40B4-BE49-F238E27FC236}">
                  <a16:creationId xmlns:a16="http://schemas.microsoft.com/office/drawing/2014/main" id="{20199554-BDD6-E39B-EEDA-A51347065F6D}"/>
                </a:ext>
              </a:extLst>
            </p:cNvPr>
            <p:cNvGrpSpPr/>
            <p:nvPr/>
          </p:nvGrpSpPr>
          <p:grpSpPr>
            <a:xfrm>
              <a:off x="4059533" y="4292925"/>
              <a:ext cx="818492" cy="289746"/>
              <a:chOff x="4195000" y="4195788"/>
              <a:chExt cx="818492" cy="289746"/>
            </a:xfrm>
          </p:grpSpPr>
          <p:sp>
            <p:nvSpPr>
              <p:cNvPr id="864" name="Forme libre 479">
                <a:extLst>
                  <a:ext uri="{FF2B5EF4-FFF2-40B4-BE49-F238E27FC236}">
                    <a16:creationId xmlns:a16="http://schemas.microsoft.com/office/drawing/2014/main" id="{9FE396BA-6120-7360-3878-F0B2457A4AAA}"/>
                  </a:ext>
                </a:extLst>
              </p:cNvPr>
              <p:cNvSpPr/>
              <p:nvPr/>
            </p:nvSpPr>
            <p:spPr>
              <a:xfrm rot="20757992">
                <a:off x="4255954" y="4201288"/>
                <a:ext cx="631379" cy="284246"/>
              </a:xfrm>
              <a:custGeom>
                <a:avLst/>
                <a:gdLst>
                  <a:gd name="connsiteX0" fmla="*/ 574221 w 574220"/>
                  <a:gd name="connsiteY0" fmla="*/ 142123 h 284246"/>
                  <a:gd name="connsiteX1" fmla="*/ 287110 w 574220"/>
                  <a:gd name="connsiteY1" fmla="*/ 284246 h 284246"/>
                  <a:gd name="connsiteX2" fmla="*/ 0 w 574220"/>
                  <a:gd name="connsiteY2" fmla="*/ 142123 h 284246"/>
                  <a:gd name="connsiteX3" fmla="*/ 287110 w 574220"/>
                  <a:gd name="connsiteY3" fmla="*/ 0 h 284246"/>
                  <a:gd name="connsiteX4" fmla="*/ 574221 w 574220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20" h="284246">
                    <a:moveTo>
                      <a:pt x="574221" y="142123"/>
                    </a:moveTo>
                    <a:cubicBezTo>
                      <a:pt x="574221" y="220615"/>
                      <a:pt x="445677" y="284246"/>
                      <a:pt x="287110" y="284246"/>
                    </a:cubicBezTo>
                    <a:cubicBezTo>
                      <a:pt x="128544" y="284246"/>
                      <a:pt x="0" y="220615"/>
                      <a:pt x="0" y="142123"/>
                    </a:cubicBezTo>
                    <a:cubicBezTo>
                      <a:pt x="0" y="63631"/>
                      <a:pt x="128544" y="0"/>
                      <a:pt x="287110" y="0"/>
                    </a:cubicBezTo>
                    <a:cubicBezTo>
                      <a:pt x="445677" y="0"/>
                      <a:pt x="574221" y="63631"/>
                      <a:pt x="574221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82368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65" name="Forme libre 480">
                <a:extLst>
                  <a:ext uri="{FF2B5EF4-FFF2-40B4-BE49-F238E27FC236}">
                    <a16:creationId xmlns:a16="http://schemas.microsoft.com/office/drawing/2014/main" id="{13E58D3D-7B3F-C07C-114C-6C8A509A809C}"/>
                  </a:ext>
                </a:extLst>
              </p:cNvPr>
              <p:cNvSpPr/>
              <p:nvPr/>
            </p:nvSpPr>
            <p:spPr>
              <a:xfrm rot="-842008">
                <a:off x="4325196" y="4301787"/>
                <a:ext cx="544025" cy="141243"/>
              </a:xfrm>
              <a:custGeom>
                <a:avLst/>
                <a:gdLst>
                  <a:gd name="connsiteX0" fmla="*/ 0 w 544025"/>
                  <a:gd name="connsiteY0" fmla="*/ 0 h 141243"/>
                  <a:gd name="connsiteX1" fmla="*/ 544025 w 544025"/>
                  <a:gd name="connsiteY1" fmla="*/ 0 h 141243"/>
                  <a:gd name="connsiteX2" fmla="*/ 544025 w 544025"/>
                  <a:gd name="connsiteY2" fmla="*/ 141243 h 141243"/>
                  <a:gd name="connsiteX3" fmla="*/ 0 w 544025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25" h="141243">
                    <a:moveTo>
                      <a:pt x="0" y="0"/>
                    </a:moveTo>
                    <a:lnTo>
                      <a:pt x="544025" y="0"/>
                    </a:lnTo>
                    <a:lnTo>
                      <a:pt x="544025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66" name="ZoneTexte 481">
                <a:extLst>
                  <a:ext uri="{FF2B5EF4-FFF2-40B4-BE49-F238E27FC236}">
                    <a16:creationId xmlns:a16="http://schemas.microsoft.com/office/drawing/2014/main" id="{9DB73F8A-7605-7495-4F55-A3E7722CB124}"/>
                  </a:ext>
                </a:extLst>
              </p:cNvPr>
              <p:cNvSpPr txBox="1"/>
              <p:nvPr/>
            </p:nvSpPr>
            <p:spPr>
              <a:xfrm rot="20757992">
                <a:off x="4195000" y="4195788"/>
                <a:ext cx="8184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ATG16L1</a:t>
                </a:r>
              </a:p>
            </p:txBody>
          </p:sp>
        </p:grpSp>
        <p:grpSp>
          <p:nvGrpSpPr>
            <p:cNvPr id="851" name="Graphique 275">
              <a:extLst>
                <a:ext uri="{FF2B5EF4-FFF2-40B4-BE49-F238E27FC236}">
                  <a16:creationId xmlns:a16="http://schemas.microsoft.com/office/drawing/2014/main" id="{F33F1FF0-8BA1-FFD6-7F70-386507CA210B}"/>
                </a:ext>
              </a:extLst>
            </p:cNvPr>
            <p:cNvGrpSpPr/>
            <p:nvPr/>
          </p:nvGrpSpPr>
          <p:grpSpPr>
            <a:xfrm>
              <a:off x="4304347" y="4023328"/>
              <a:ext cx="578486" cy="284246"/>
              <a:chOff x="4439814" y="3926191"/>
              <a:chExt cx="578486" cy="284246"/>
            </a:xfrm>
          </p:grpSpPr>
          <p:sp>
            <p:nvSpPr>
              <p:cNvPr id="861" name="Forme libre 483">
                <a:extLst>
                  <a:ext uri="{FF2B5EF4-FFF2-40B4-BE49-F238E27FC236}">
                    <a16:creationId xmlns:a16="http://schemas.microsoft.com/office/drawing/2014/main" id="{EEB5C44D-8215-A9C5-2131-45977594BD68}"/>
                  </a:ext>
                </a:extLst>
              </p:cNvPr>
              <p:cNvSpPr/>
              <p:nvPr/>
            </p:nvSpPr>
            <p:spPr>
              <a:xfrm rot="-842008">
                <a:off x="4444080" y="3926191"/>
                <a:ext cx="574220" cy="284246"/>
              </a:xfrm>
              <a:custGeom>
                <a:avLst/>
                <a:gdLst>
                  <a:gd name="connsiteX0" fmla="*/ 574221 w 574220"/>
                  <a:gd name="connsiteY0" fmla="*/ 142123 h 284246"/>
                  <a:gd name="connsiteX1" fmla="*/ 287110 w 574220"/>
                  <a:gd name="connsiteY1" fmla="*/ 284246 h 284246"/>
                  <a:gd name="connsiteX2" fmla="*/ 0 w 574220"/>
                  <a:gd name="connsiteY2" fmla="*/ 142123 h 284246"/>
                  <a:gd name="connsiteX3" fmla="*/ 287110 w 574220"/>
                  <a:gd name="connsiteY3" fmla="*/ 0 h 284246"/>
                  <a:gd name="connsiteX4" fmla="*/ 574221 w 574220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20" h="284246">
                    <a:moveTo>
                      <a:pt x="574221" y="142123"/>
                    </a:moveTo>
                    <a:cubicBezTo>
                      <a:pt x="574221" y="220615"/>
                      <a:pt x="445677" y="284246"/>
                      <a:pt x="287110" y="284246"/>
                    </a:cubicBezTo>
                    <a:cubicBezTo>
                      <a:pt x="128543" y="284246"/>
                      <a:pt x="0" y="220615"/>
                      <a:pt x="0" y="142123"/>
                    </a:cubicBezTo>
                    <a:cubicBezTo>
                      <a:pt x="0" y="63631"/>
                      <a:pt x="128543" y="0"/>
                      <a:pt x="287110" y="0"/>
                    </a:cubicBezTo>
                    <a:cubicBezTo>
                      <a:pt x="445677" y="0"/>
                      <a:pt x="574221" y="63631"/>
                      <a:pt x="574221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82368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62" name="Forme libre 484">
                <a:extLst>
                  <a:ext uri="{FF2B5EF4-FFF2-40B4-BE49-F238E27FC236}">
                    <a16:creationId xmlns:a16="http://schemas.microsoft.com/office/drawing/2014/main" id="{FA04460E-A86A-C894-9F55-E40125699CFA}"/>
                  </a:ext>
                </a:extLst>
              </p:cNvPr>
              <p:cNvSpPr/>
              <p:nvPr/>
            </p:nvSpPr>
            <p:spPr>
              <a:xfrm rot="-842008">
                <a:off x="4457046" y="4033740"/>
                <a:ext cx="544025" cy="141243"/>
              </a:xfrm>
              <a:custGeom>
                <a:avLst/>
                <a:gdLst>
                  <a:gd name="connsiteX0" fmla="*/ 0 w 544025"/>
                  <a:gd name="connsiteY0" fmla="*/ 0 h 141243"/>
                  <a:gd name="connsiteX1" fmla="*/ 544025 w 544025"/>
                  <a:gd name="connsiteY1" fmla="*/ 0 h 141243"/>
                  <a:gd name="connsiteX2" fmla="*/ 544025 w 544025"/>
                  <a:gd name="connsiteY2" fmla="*/ 141244 h 141243"/>
                  <a:gd name="connsiteX3" fmla="*/ 0 w 544025"/>
                  <a:gd name="connsiteY3" fmla="*/ 141244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25" h="141243">
                    <a:moveTo>
                      <a:pt x="0" y="0"/>
                    </a:moveTo>
                    <a:lnTo>
                      <a:pt x="544025" y="0"/>
                    </a:lnTo>
                    <a:lnTo>
                      <a:pt x="544025" y="141244"/>
                    </a:lnTo>
                    <a:lnTo>
                      <a:pt x="0" y="141244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63" name="ZoneTexte 485">
                <a:extLst>
                  <a:ext uri="{FF2B5EF4-FFF2-40B4-BE49-F238E27FC236}">
                    <a16:creationId xmlns:a16="http://schemas.microsoft.com/office/drawing/2014/main" id="{E0249B7F-BB6A-9FE3-A315-27656EC86A0B}"/>
                  </a:ext>
                </a:extLst>
              </p:cNvPr>
              <p:cNvSpPr txBox="1"/>
              <p:nvPr/>
            </p:nvSpPr>
            <p:spPr>
              <a:xfrm rot="20757992">
                <a:off x="4439814" y="3933404"/>
                <a:ext cx="5556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ATG5</a:t>
                </a:r>
              </a:p>
            </p:txBody>
          </p:sp>
        </p:grpSp>
        <p:grpSp>
          <p:nvGrpSpPr>
            <p:cNvPr id="852" name="Graphique 275">
              <a:extLst>
                <a:ext uri="{FF2B5EF4-FFF2-40B4-BE49-F238E27FC236}">
                  <a16:creationId xmlns:a16="http://schemas.microsoft.com/office/drawing/2014/main" id="{807B1134-3F9F-A1DB-A8E3-796E168710FD}"/>
                </a:ext>
              </a:extLst>
            </p:cNvPr>
            <p:cNvGrpSpPr/>
            <p:nvPr/>
          </p:nvGrpSpPr>
          <p:grpSpPr>
            <a:xfrm>
              <a:off x="4224709" y="3802793"/>
              <a:ext cx="632545" cy="284246"/>
              <a:chOff x="4360176" y="3705656"/>
              <a:chExt cx="632545" cy="284246"/>
            </a:xfrm>
          </p:grpSpPr>
          <p:sp>
            <p:nvSpPr>
              <p:cNvPr id="858" name="Forme libre 487">
                <a:extLst>
                  <a:ext uri="{FF2B5EF4-FFF2-40B4-BE49-F238E27FC236}">
                    <a16:creationId xmlns:a16="http://schemas.microsoft.com/office/drawing/2014/main" id="{490B09BA-13B8-7EA9-346F-91AD97B1E659}"/>
                  </a:ext>
                </a:extLst>
              </p:cNvPr>
              <p:cNvSpPr/>
              <p:nvPr/>
            </p:nvSpPr>
            <p:spPr>
              <a:xfrm rot="-842008">
                <a:off x="4402943" y="3705656"/>
                <a:ext cx="574220" cy="284246"/>
              </a:xfrm>
              <a:custGeom>
                <a:avLst/>
                <a:gdLst>
                  <a:gd name="connsiteX0" fmla="*/ 574221 w 574220"/>
                  <a:gd name="connsiteY0" fmla="*/ 142123 h 284246"/>
                  <a:gd name="connsiteX1" fmla="*/ 287110 w 574220"/>
                  <a:gd name="connsiteY1" fmla="*/ 284246 h 284246"/>
                  <a:gd name="connsiteX2" fmla="*/ 0 w 574220"/>
                  <a:gd name="connsiteY2" fmla="*/ 142123 h 284246"/>
                  <a:gd name="connsiteX3" fmla="*/ 287110 w 574220"/>
                  <a:gd name="connsiteY3" fmla="*/ 0 h 284246"/>
                  <a:gd name="connsiteX4" fmla="*/ 574221 w 574220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20" h="284246">
                    <a:moveTo>
                      <a:pt x="574221" y="142123"/>
                    </a:moveTo>
                    <a:cubicBezTo>
                      <a:pt x="574221" y="220615"/>
                      <a:pt x="445677" y="284246"/>
                      <a:pt x="287110" y="284246"/>
                    </a:cubicBezTo>
                    <a:cubicBezTo>
                      <a:pt x="128543" y="284246"/>
                      <a:pt x="0" y="220615"/>
                      <a:pt x="0" y="142123"/>
                    </a:cubicBezTo>
                    <a:cubicBezTo>
                      <a:pt x="0" y="63631"/>
                      <a:pt x="128543" y="0"/>
                      <a:pt x="287110" y="0"/>
                    </a:cubicBezTo>
                    <a:cubicBezTo>
                      <a:pt x="445677" y="0"/>
                      <a:pt x="574221" y="63631"/>
                      <a:pt x="574221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82368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59" name="Forme libre 488">
                <a:extLst>
                  <a:ext uri="{FF2B5EF4-FFF2-40B4-BE49-F238E27FC236}">
                    <a16:creationId xmlns:a16="http://schemas.microsoft.com/office/drawing/2014/main" id="{7FFD0507-764C-959F-0D23-EB321791AD88}"/>
                  </a:ext>
                </a:extLst>
              </p:cNvPr>
              <p:cNvSpPr/>
              <p:nvPr/>
            </p:nvSpPr>
            <p:spPr>
              <a:xfrm rot="-842008">
                <a:off x="4415757" y="3813114"/>
                <a:ext cx="544025" cy="141243"/>
              </a:xfrm>
              <a:custGeom>
                <a:avLst/>
                <a:gdLst>
                  <a:gd name="connsiteX0" fmla="*/ 0 w 544025"/>
                  <a:gd name="connsiteY0" fmla="*/ 0 h 141243"/>
                  <a:gd name="connsiteX1" fmla="*/ 544025 w 544025"/>
                  <a:gd name="connsiteY1" fmla="*/ 0 h 141243"/>
                  <a:gd name="connsiteX2" fmla="*/ 544025 w 544025"/>
                  <a:gd name="connsiteY2" fmla="*/ 141243 h 141243"/>
                  <a:gd name="connsiteX3" fmla="*/ 0 w 544025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25" h="141243">
                    <a:moveTo>
                      <a:pt x="0" y="0"/>
                    </a:moveTo>
                    <a:lnTo>
                      <a:pt x="544025" y="0"/>
                    </a:lnTo>
                    <a:lnTo>
                      <a:pt x="544025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60" name="ZoneTexte 489">
                <a:extLst>
                  <a:ext uri="{FF2B5EF4-FFF2-40B4-BE49-F238E27FC236}">
                    <a16:creationId xmlns:a16="http://schemas.microsoft.com/office/drawing/2014/main" id="{4F496207-22A1-04F6-C35A-DF21E398CC48}"/>
                  </a:ext>
                </a:extLst>
              </p:cNvPr>
              <p:cNvSpPr txBox="1"/>
              <p:nvPr/>
            </p:nvSpPr>
            <p:spPr>
              <a:xfrm rot="20757992">
                <a:off x="4360176" y="3712823"/>
                <a:ext cx="6325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ATG12</a:t>
                </a:r>
              </a:p>
            </p:txBody>
          </p:sp>
        </p:grpSp>
        <p:grpSp>
          <p:nvGrpSpPr>
            <p:cNvPr id="853" name="Graphique 275">
              <a:extLst>
                <a:ext uri="{FF2B5EF4-FFF2-40B4-BE49-F238E27FC236}">
                  <a16:creationId xmlns:a16="http://schemas.microsoft.com/office/drawing/2014/main" id="{A5BB7134-F6C3-E0B6-8AB6-D6264EFE69CA}"/>
                </a:ext>
              </a:extLst>
            </p:cNvPr>
            <p:cNvGrpSpPr/>
            <p:nvPr/>
          </p:nvGrpSpPr>
          <p:grpSpPr>
            <a:xfrm>
              <a:off x="4989613" y="4378784"/>
              <a:ext cx="445956" cy="284246"/>
              <a:chOff x="5125080" y="4281647"/>
              <a:chExt cx="445956" cy="284246"/>
            </a:xfrm>
          </p:grpSpPr>
          <p:sp>
            <p:nvSpPr>
              <p:cNvPr id="855" name="Forme libre 521">
                <a:extLst>
                  <a:ext uri="{FF2B5EF4-FFF2-40B4-BE49-F238E27FC236}">
                    <a16:creationId xmlns:a16="http://schemas.microsoft.com/office/drawing/2014/main" id="{DFE9F8E6-6CC6-2297-86C4-52E697633DB7}"/>
                  </a:ext>
                </a:extLst>
              </p:cNvPr>
              <p:cNvSpPr/>
              <p:nvPr/>
            </p:nvSpPr>
            <p:spPr>
              <a:xfrm rot="-842008">
                <a:off x="5192577" y="4281647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56" name="Forme libre 522">
                <a:extLst>
                  <a:ext uri="{FF2B5EF4-FFF2-40B4-BE49-F238E27FC236}">
                    <a16:creationId xmlns:a16="http://schemas.microsoft.com/office/drawing/2014/main" id="{F820A938-5132-12D7-8734-7628D161753D}"/>
                  </a:ext>
                </a:extLst>
              </p:cNvPr>
              <p:cNvSpPr/>
              <p:nvPr/>
            </p:nvSpPr>
            <p:spPr>
              <a:xfrm rot="-842008">
                <a:off x="5205154" y="4386202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57" name="ZoneTexte 523">
                <a:extLst>
                  <a:ext uri="{FF2B5EF4-FFF2-40B4-BE49-F238E27FC236}">
                    <a16:creationId xmlns:a16="http://schemas.microsoft.com/office/drawing/2014/main" id="{5CFF111B-EEFA-49CA-C525-66E1698660EA}"/>
                  </a:ext>
                </a:extLst>
              </p:cNvPr>
              <p:cNvSpPr txBox="1"/>
              <p:nvPr/>
            </p:nvSpPr>
            <p:spPr>
              <a:xfrm rot="20757992">
                <a:off x="5125080" y="4284353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sp>
          <p:nvSpPr>
            <p:cNvPr id="854" name="ZoneTexte 527">
              <a:extLst>
                <a:ext uri="{FF2B5EF4-FFF2-40B4-BE49-F238E27FC236}">
                  <a16:creationId xmlns:a16="http://schemas.microsoft.com/office/drawing/2014/main" id="{969F005A-67DB-62C0-4FD0-C33ADB37678B}"/>
                </a:ext>
              </a:extLst>
            </p:cNvPr>
            <p:cNvSpPr txBox="1"/>
            <p:nvPr/>
          </p:nvSpPr>
          <p:spPr>
            <a:xfrm rot="21539840">
              <a:off x="2824883" y="3641354"/>
              <a:ext cx="16524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n/>
                  <a:solidFill>
                    <a:srgbClr val="82368C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ATG12 system </a:t>
              </a:r>
            </a:p>
          </p:txBody>
        </p:sp>
      </p:grpSp>
      <p:grpSp>
        <p:nvGrpSpPr>
          <p:cNvPr id="869" name="Graphique 275">
            <a:extLst>
              <a:ext uri="{FF2B5EF4-FFF2-40B4-BE49-F238E27FC236}">
                <a16:creationId xmlns:a16="http://schemas.microsoft.com/office/drawing/2014/main" id="{5E78B016-4E1E-3918-5D22-1AF39C1A1706}"/>
              </a:ext>
            </a:extLst>
          </p:cNvPr>
          <p:cNvGrpSpPr/>
          <p:nvPr/>
        </p:nvGrpSpPr>
        <p:grpSpPr>
          <a:xfrm>
            <a:off x="4635415" y="4853421"/>
            <a:ext cx="588768" cy="285455"/>
            <a:chOff x="4301366" y="4487400"/>
            <a:chExt cx="588768" cy="285455"/>
          </a:xfrm>
        </p:grpSpPr>
        <p:sp>
          <p:nvSpPr>
            <p:cNvPr id="870" name="Forme libre 530">
              <a:extLst>
                <a:ext uri="{FF2B5EF4-FFF2-40B4-BE49-F238E27FC236}">
                  <a16:creationId xmlns:a16="http://schemas.microsoft.com/office/drawing/2014/main" id="{BC231F06-1FA8-D0DD-AE3A-EA76B2316080}"/>
                </a:ext>
              </a:extLst>
            </p:cNvPr>
            <p:cNvSpPr/>
            <p:nvPr/>
          </p:nvSpPr>
          <p:spPr>
            <a:xfrm rot="-3912195">
              <a:off x="4461099" y="4343820"/>
              <a:ext cx="284580" cy="573490"/>
            </a:xfrm>
            <a:custGeom>
              <a:avLst/>
              <a:gdLst>
                <a:gd name="connsiteX0" fmla="*/ 284580 w 284580"/>
                <a:gd name="connsiteY0" fmla="*/ 286745 h 573490"/>
                <a:gd name="connsiteX1" fmla="*/ 142290 w 284580"/>
                <a:gd name="connsiteY1" fmla="*/ 573491 h 573490"/>
                <a:gd name="connsiteX2" fmla="*/ 0 w 284580"/>
                <a:gd name="connsiteY2" fmla="*/ 286745 h 573490"/>
                <a:gd name="connsiteX3" fmla="*/ 142290 w 284580"/>
                <a:gd name="connsiteY3" fmla="*/ 0 h 573490"/>
                <a:gd name="connsiteX4" fmla="*/ 284580 w 284580"/>
                <a:gd name="connsiteY4" fmla="*/ 286745 h 57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580" h="573490">
                  <a:moveTo>
                    <a:pt x="284580" y="286745"/>
                  </a:moveTo>
                  <a:cubicBezTo>
                    <a:pt x="284580" y="445111"/>
                    <a:pt x="220875" y="573491"/>
                    <a:pt x="142290" y="573491"/>
                  </a:cubicBezTo>
                  <a:cubicBezTo>
                    <a:pt x="63705" y="573491"/>
                    <a:pt x="0" y="445111"/>
                    <a:pt x="0" y="286745"/>
                  </a:cubicBezTo>
                  <a:cubicBezTo>
                    <a:pt x="0" y="128380"/>
                    <a:pt x="63705" y="0"/>
                    <a:pt x="142290" y="0"/>
                  </a:cubicBezTo>
                  <a:cubicBezTo>
                    <a:pt x="220875" y="0"/>
                    <a:pt x="284580" y="128380"/>
                    <a:pt x="284580" y="286745"/>
                  </a:cubicBezTo>
                  <a:close/>
                </a:path>
              </a:pathLst>
            </a:custGeom>
            <a:solidFill>
              <a:srgbClr val="FFFFFF"/>
            </a:solidFill>
            <a:ln w="12567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871" name="Forme libre 531">
              <a:extLst>
                <a:ext uri="{FF2B5EF4-FFF2-40B4-BE49-F238E27FC236}">
                  <a16:creationId xmlns:a16="http://schemas.microsoft.com/office/drawing/2014/main" id="{0CA73565-B832-3B6A-F4A1-3F838847F60C}"/>
                </a:ext>
              </a:extLst>
            </p:cNvPr>
            <p:cNvSpPr/>
            <p:nvPr/>
          </p:nvSpPr>
          <p:spPr>
            <a:xfrm rot="-3912195">
              <a:off x="4508387" y="4385690"/>
              <a:ext cx="141409" cy="543333"/>
            </a:xfrm>
            <a:custGeom>
              <a:avLst/>
              <a:gdLst>
                <a:gd name="connsiteX0" fmla="*/ 0 w 141409"/>
                <a:gd name="connsiteY0" fmla="*/ 0 h 543333"/>
                <a:gd name="connsiteX1" fmla="*/ 141409 w 141409"/>
                <a:gd name="connsiteY1" fmla="*/ 0 h 543333"/>
                <a:gd name="connsiteX2" fmla="*/ 141409 w 141409"/>
                <a:gd name="connsiteY2" fmla="*/ 543334 h 543333"/>
                <a:gd name="connsiteX3" fmla="*/ 0 w 141409"/>
                <a:gd name="connsiteY3" fmla="*/ 543334 h 54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09" h="543333">
                  <a:moveTo>
                    <a:pt x="0" y="0"/>
                  </a:moveTo>
                  <a:lnTo>
                    <a:pt x="141409" y="0"/>
                  </a:lnTo>
                  <a:lnTo>
                    <a:pt x="141409" y="543334"/>
                  </a:lnTo>
                  <a:lnTo>
                    <a:pt x="0" y="543334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872" name="ZoneTexte 532">
              <a:extLst>
                <a:ext uri="{FF2B5EF4-FFF2-40B4-BE49-F238E27FC236}">
                  <a16:creationId xmlns:a16="http://schemas.microsoft.com/office/drawing/2014/main" id="{58E99EB9-860D-4BB9-ED7E-4BF45B1D4435}"/>
                </a:ext>
              </a:extLst>
            </p:cNvPr>
            <p:cNvSpPr txBox="1"/>
            <p:nvPr/>
          </p:nvSpPr>
          <p:spPr>
            <a:xfrm rot="1487805">
              <a:off x="4301366" y="4487400"/>
              <a:ext cx="577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WIPI2</a:t>
              </a:r>
            </a:p>
          </p:txBody>
        </p:sp>
      </p:grpSp>
      <p:grpSp>
        <p:nvGrpSpPr>
          <p:cNvPr id="873" name="Groupe 36">
            <a:extLst>
              <a:ext uri="{FF2B5EF4-FFF2-40B4-BE49-F238E27FC236}">
                <a16:creationId xmlns:a16="http://schemas.microsoft.com/office/drawing/2014/main" id="{D3056EC0-D60A-1966-DA16-5340C9F495EB}"/>
              </a:ext>
            </a:extLst>
          </p:cNvPr>
          <p:cNvGrpSpPr/>
          <p:nvPr/>
        </p:nvGrpSpPr>
        <p:grpSpPr>
          <a:xfrm>
            <a:off x="4421694" y="4772071"/>
            <a:ext cx="486126" cy="379982"/>
            <a:chOff x="3952178" y="4503187"/>
            <a:chExt cx="486126" cy="379982"/>
          </a:xfrm>
        </p:grpSpPr>
        <p:sp>
          <p:nvSpPr>
            <p:cNvPr id="874" name="Forme libre 468">
              <a:extLst>
                <a:ext uri="{FF2B5EF4-FFF2-40B4-BE49-F238E27FC236}">
                  <a16:creationId xmlns:a16="http://schemas.microsoft.com/office/drawing/2014/main" id="{46CFFB43-BF4E-8B76-70D6-CE48F9A5B1A3}"/>
                </a:ext>
              </a:extLst>
            </p:cNvPr>
            <p:cNvSpPr/>
            <p:nvPr/>
          </p:nvSpPr>
          <p:spPr>
            <a:xfrm>
              <a:off x="3952178" y="4503187"/>
              <a:ext cx="107692" cy="93236"/>
            </a:xfrm>
            <a:custGeom>
              <a:avLst/>
              <a:gdLst>
                <a:gd name="connsiteX0" fmla="*/ 80769 w 107692"/>
                <a:gd name="connsiteY0" fmla="*/ 0 h 93236"/>
                <a:gd name="connsiteX1" fmla="*/ 26923 w 107692"/>
                <a:gd name="connsiteY1" fmla="*/ 0 h 93236"/>
                <a:gd name="connsiteX2" fmla="*/ 0 w 107692"/>
                <a:gd name="connsiteY2" fmla="*/ 46618 h 93236"/>
                <a:gd name="connsiteX3" fmla="*/ 26923 w 107692"/>
                <a:gd name="connsiteY3" fmla="*/ 93236 h 93236"/>
                <a:gd name="connsiteX4" fmla="*/ 80769 w 107692"/>
                <a:gd name="connsiteY4" fmla="*/ 93236 h 93236"/>
                <a:gd name="connsiteX5" fmla="*/ 107693 w 107692"/>
                <a:gd name="connsiteY5" fmla="*/ 46618 h 9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236">
                  <a:moveTo>
                    <a:pt x="80769" y="0"/>
                  </a:moveTo>
                  <a:lnTo>
                    <a:pt x="26923" y="0"/>
                  </a:lnTo>
                  <a:lnTo>
                    <a:pt x="0" y="46618"/>
                  </a:lnTo>
                  <a:lnTo>
                    <a:pt x="26923" y="93236"/>
                  </a:lnTo>
                  <a:lnTo>
                    <a:pt x="80769" y="93236"/>
                  </a:lnTo>
                  <a:lnTo>
                    <a:pt x="107693" y="46618"/>
                  </a:lnTo>
                  <a:close/>
                </a:path>
              </a:pathLst>
            </a:custGeom>
            <a:solidFill>
              <a:srgbClr val="6FB8E7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875" name="Forme libre 533">
              <a:extLst>
                <a:ext uri="{FF2B5EF4-FFF2-40B4-BE49-F238E27FC236}">
                  <a16:creationId xmlns:a16="http://schemas.microsoft.com/office/drawing/2014/main" id="{9E28F14B-C8C8-29EA-304C-6ED83DD81404}"/>
                </a:ext>
              </a:extLst>
            </p:cNvPr>
            <p:cNvSpPr/>
            <p:nvPr/>
          </p:nvSpPr>
          <p:spPr>
            <a:xfrm>
              <a:off x="4330612" y="4789933"/>
              <a:ext cx="107692" cy="93236"/>
            </a:xfrm>
            <a:custGeom>
              <a:avLst/>
              <a:gdLst>
                <a:gd name="connsiteX0" fmla="*/ 80770 w 107692"/>
                <a:gd name="connsiteY0" fmla="*/ 0 h 93236"/>
                <a:gd name="connsiteX1" fmla="*/ 26923 w 107692"/>
                <a:gd name="connsiteY1" fmla="*/ 0 h 93236"/>
                <a:gd name="connsiteX2" fmla="*/ 0 w 107692"/>
                <a:gd name="connsiteY2" fmla="*/ 46618 h 93236"/>
                <a:gd name="connsiteX3" fmla="*/ 26923 w 107692"/>
                <a:gd name="connsiteY3" fmla="*/ 93236 h 93236"/>
                <a:gd name="connsiteX4" fmla="*/ 80770 w 107692"/>
                <a:gd name="connsiteY4" fmla="*/ 93236 h 93236"/>
                <a:gd name="connsiteX5" fmla="*/ 107693 w 107692"/>
                <a:gd name="connsiteY5" fmla="*/ 46618 h 9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236">
                  <a:moveTo>
                    <a:pt x="80770" y="0"/>
                  </a:moveTo>
                  <a:lnTo>
                    <a:pt x="26923" y="0"/>
                  </a:lnTo>
                  <a:lnTo>
                    <a:pt x="0" y="46618"/>
                  </a:lnTo>
                  <a:lnTo>
                    <a:pt x="26923" y="93236"/>
                  </a:lnTo>
                  <a:lnTo>
                    <a:pt x="80770" y="93236"/>
                  </a:lnTo>
                  <a:lnTo>
                    <a:pt x="107693" y="46618"/>
                  </a:lnTo>
                  <a:close/>
                </a:path>
              </a:pathLst>
            </a:custGeom>
            <a:solidFill>
              <a:srgbClr val="6FB8E7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76" name="Groupe 40">
            <a:extLst>
              <a:ext uri="{FF2B5EF4-FFF2-40B4-BE49-F238E27FC236}">
                <a16:creationId xmlns:a16="http://schemas.microsoft.com/office/drawing/2014/main" id="{A925949A-6B9D-24D5-AE0E-B0846E6A57BB}"/>
              </a:ext>
            </a:extLst>
          </p:cNvPr>
          <p:cNvGrpSpPr/>
          <p:nvPr/>
        </p:nvGrpSpPr>
        <p:grpSpPr>
          <a:xfrm>
            <a:off x="5930536" y="4881140"/>
            <a:ext cx="574194" cy="513314"/>
            <a:chOff x="5461020" y="4612256"/>
            <a:chExt cx="574194" cy="513314"/>
          </a:xfrm>
        </p:grpSpPr>
        <p:grpSp>
          <p:nvGrpSpPr>
            <p:cNvPr id="877" name="Graphique 275">
              <a:extLst>
                <a:ext uri="{FF2B5EF4-FFF2-40B4-BE49-F238E27FC236}">
                  <a16:creationId xmlns:a16="http://schemas.microsoft.com/office/drawing/2014/main" id="{5B382BDE-BD31-C633-7808-98B6D6F555FD}"/>
                </a:ext>
              </a:extLst>
            </p:cNvPr>
            <p:cNvGrpSpPr/>
            <p:nvPr/>
          </p:nvGrpSpPr>
          <p:grpSpPr>
            <a:xfrm>
              <a:off x="5822334" y="4728487"/>
              <a:ext cx="208969" cy="96252"/>
              <a:chOff x="5957801" y="4631350"/>
              <a:chExt cx="208969" cy="96252"/>
            </a:xfrm>
            <a:solidFill>
              <a:srgbClr val="E6007E"/>
            </a:solidFill>
          </p:grpSpPr>
          <p:sp>
            <p:nvSpPr>
              <p:cNvPr id="885" name="Forme libre 538">
                <a:extLst>
                  <a:ext uri="{FF2B5EF4-FFF2-40B4-BE49-F238E27FC236}">
                    <a16:creationId xmlns:a16="http://schemas.microsoft.com/office/drawing/2014/main" id="{A67F3EA2-D4CC-81F0-6B00-D7304CC3667E}"/>
                  </a:ext>
                </a:extLst>
              </p:cNvPr>
              <p:cNvSpPr/>
              <p:nvPr/>
            </p:nvSpPr>
            <p:spPr>
              <a:xfrm>
                <a:off x="5957801" y="4631350"/>
                <a:ext cx="157764" cy="64586"/>
              </a:xfrm>
              <a:custGeom>
                <a:avLst/>
                <a:gdLst>
                  <a:gd name="connsiteX0" fmla="*/ 157765 w 157764"/>
                  <a:gd name="connsiteY0" fmla="*/ 64587 h 64586"/>
                  <a:gd name="connsiteX1" fmla="*/ 0 w 157764"/>
                  <a:gd name="connsiteY1" fmla="*/ 0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764" h="64586">
                    <a:moveTo>
                      <a:pt x="157765" y="64587"/>
                    </a:moveTo>
                    <a:lnTo>
                      <a:pt x="0" y="0"/>
                    </a:lnTo>
                  </a:path>
                </a:pathLst>
              </a:custGeom>
              <a:ln w="12567" cap="flat">
                <a:solidFill>
                  <a:srgbClr val="E600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86" name="Forme libre 539">
                <a:extLst>
                  <a:ext uri="{FF2B5EF4-FFF2-40B4-BE49-F238E27FC236}">
                    <a16:creationId xmlns:a16="http://schemas.microsoft.com/office/drawing/2014/main" id="{F7976B72-7927-6B95-941F-5500E224E2DA}"/>
                  </a:ext>
                </a:extLst>
              </p:cNvPr>
              <p:cNvSpPr/>
              <p:nvPr/>
            </p:nvSpPr>
            <p:spPr>
              <a:xfrm>
                <a:off x="6077571" y="4646806"/>
                <a:ext cx="89199" cy="80796"/>
              </a:xfrm>
              <a:custGeom>
                <a:avLst/>
                <a:gdLst>
                  <a:gd name="connsiteX0" fmla="*/ 89199 w 89199"/>
                  <a:gd name="connsiteY0" fmla="*/ 70116 h 80796"/>
                  <a:gd name="connsiteX1" fmla="*/ 33088 w 89199"/>
                  <a:gd name="connsiteY1" fmla="*/ 0 h 80796"/>
                  <a:gd name="connsiteX2" fmla="*/ 31201 w 89199"/>
                  <a:gd name="connsiteY2" fmla="*/ 46367 h 80796"/>
                  <a:gd name="connsiteX3" fmla="*/ 0 w 89199"/>
                  <a:gd name="connsiteY3" fmla="*/ 80796 h 80796"/>
                  <a:gd name="connsiteX4" fmla="*/ 89199 w 89199"/>
                  <a:gd name="connsiteY4" fmla="*/ 70116 h 8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99" h="80796">
                    <a:moveTo>
                      <a:pt x="89199" y="70116"/>
                    </a:moveTo>
                    <a:cubicBezTo>
                      <a:pt x="68692" y="51267"/>
                      <a:pt x="45040" y="23749"/>
                      <a:pt x="33088" y="0"/>
                    </a:cubicBezTo>
                    <a:lnTo>
                      <a:pt x="31201" y="46367"/>
                    </a:lnTo>
                    <a:lnTo>
                      <a:pt x="0" y="80796"/>
                    </a:lnTo>
                    <a:cubicBezTo>
                      <a:pt x="25162" y="72126"/>
                      <a:pt x="61395" y="69111"/>
                      <a:pt x="89199" y="70116"/>
                    </a:cubicBezTo>
                    <a:close/>
                  </a:path>
                </a:pathLst>
              </a:custGeom>
              <a:solidFill>
                <a:srgbClr val="E6007E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78" name="Graphique 275">
              <a:extLst>
                <a:ext uri="{FF2B5EF4-FFF2-40B4-BE49-F238E27FC236}">
                  <a16:creationId xmlns:a16="http://schemas.microsoft.com/office/drawing/2014/main" id="{C559F289-1AE8-0AC9-CFAF-ECC8A1D93BAE}"/>
                </a:ext>
              </a:extLst>
            </p:cNvPr>
            <p:cNvGrpSpPr/>
            <p:nvPr/>
          </p:nvGrpSpPr>
          <p:grpSpPr>
            <a:xfrm>
              <a:off x="5461020" y="4841337"/>
              <a:ext cx="574194" cy="284233"/>
              <a:chOff x="5596487" y="4744200"/>
              <a:chExt cx="574194" cy="284233"/>
            </a:xfrm>
          </p:grpSpPr>
          <p:sp>
            <p:nvSpPr>
              <p:cNvPr id="882" name="Forme libre 541">
                <a:extLst>
                  <a:ext uri="{FF2B5EF4-FFF2-40B4-BE49-F238E27FC236}">
                    <a16:creationId xmlns:a16="http://schemas.microsoft.com/office/drawing/2014/main" id="{18FB1EF8-22E8-AB97-9EF0-08B23FA1903C}"/>
                  </a:ext>
                </a:extLst>
              </p:cNvPr>
              <p:cNvSpPr/>
              <p:nvPr/>
            </p:nvSpPr>
            <p:spPr>
              <a:xfrm rot="-376843">
                <a:off x="5596487" y="4744200"/>
                <a:ext cx="574194" cy="284233"/>
              </a:xfrm>
              <a:custGeom>
                <a:avLst/>
                <a:gdLst>
                  <a:gd name="connsiteX0" fmla="*/ 574195 w 574194"/>
                  <a:gd name="connsiteY0" fmla="*/ 142117 h 284233"/>
                  <a:gd name="connsiteX1" fmla="*/ 287097 w 574194"/>
                  <a:gd name="connsiteY1" fmla="*/ 284233 h 284233"/>
                  <a:gd name="connsiteX2" fmla="*/ 0 w 574194"/>
                  <a:gd name="connsiteY2" fmla="*/ 142117 h 284233"/>
                  <a:gd name="connsiteX3" fmla="*/ 287097 w 574194"/>
                  <a:gd name="connsiteY3" fmla="*/ 0 h 284233"/>
                  <a:gd name="connsiteX4" fmla="*/ 574195 w 574194"/>
                  <a:gd name="connsiteY4" fmla="*/ 142117 h 28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94" h="284233">
                    <a:moveTo>
                      <a:pt x="574195" y="142117"/>
                    </a:moveTo>
                    <a:cubicBezTo>
                      <a:pt x="574195" y="220605"/>
                      <a:pt x="445657" y="284233"/>
                      <a:pt x="287097" y="284233"/>
                    </a:cubicBezTo>
                    <a:cubicBezTo>
                      <a:pt x="128538" y="284233"/>
                      <a:pt x="0" y="220605"/>
                      <a:pt x="0" y="142117"/>
                    </a:cubicBezTo>
                    <a:cubicBezTo>
                      <a:pt x="0" y="63628"/>
                      <a:pt x="128538" y="0"/>
                      <a:pt x="287097" y="0"/>
                    </a:cubicBezTo>
                    <a:cubicBezTo>
                      <a:pt x="445657" y="0"/>
                      <a:pt x="574195" y="63628"/>
                      <a:pt x="574195" y="142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83" name="Forme libre 542">
                <a:extLst>
                  <a:ext uri="{FF2B5EF4-FFF2-40B4-BE49-F238E27FC236}">
                    <a16:creationId xmlns:a16="http://schemas.microsoft.com/office/drawing/2014/main" id="{65DD89AC-574F-3606-96C5-64B58461EDF5}"/>
                  </a:ext>
                </a:extLst>
              </p:cNvPr>
              <p:cNvSpPr/>
              <p:nvPr/>
            </p:nvSpPr>
            <p:spPr>
              <a:xfrm rot="-376843">
                <a:off x="5604530" y="4851008"/>
                <a:ext cx="544000" cy="141237"/>
              </a:xfrm>
              <a:custGeom>
                <a:avLst/>
                <a:gdLst>
                  <a:gd name="connsiteX0" fmla="*/ 0 w 544000"/>
                  <a:gd name="connsiteY0" fmla="*/ 0 h 141237"/>
                  <a:gd name="connsiteX1" fmla="*/ 544001 w 544000"/>
                  <a:gd name="connsiteY1" fmla="*/ 0 h 141237"/>
                  <a:gd name="connsiteX2" fmla="*/ 544001 w 544000"/>
                  <a:gd name="connsiteY2" fmla="*/ 141237 h 141237"/>
                  <a:gd name="connsiteX3" fmla="*/ 0 w 544000"/>
                  <a:gd name="connsiteY3" fmla="*/ 141237 h 14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00" h="141237">
                    <a:moveTo>
                      <a:pt x="0" y="0"/>
                    </a:moveTo>
                    <a:lnTo>
                      <a:pt x="544001" y="0"/>
                    </a:lnTo>
                    <a:lnTo>
                      <a:pt x="544001" y="141237"/>
                    </a:lnTo>
                    <a:lnTo>
                      <a:pt x="0" y="141237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84" name="ZoneTexte 543">
                <a:extLst>
                  <a:ext uri="{FF2B5EF4-FFF2-40B4-BE49-F238E27FC236}">
                    <a16:creationId xmlns:a16="http://schemas.microsoft.com/office/drawing/2014/main" id="{CEEA3153-16C8-8F01-44E7-C0A00B79BAF3}"/>
                  </a:ext>
                </a:extLst>
              </p:cNvPr>
              <p:cNvSpPr txBox="1"/>
              <p:nvPr/>
            </p:nvSpPr>
            <p:spPr>
              <a:xfrm rot="21223157">
                <a:off x="5599017" y="4749254"/>
                <a:ext cx="5533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VMP1</a:t>
                </a:r>
              </a:p>
            </p:txBody>
          </p:sp>
        </p:grpSp>
        <p:sp>
          <p:nvSpPr>
            <p:cNvPr id="879" name="Forme libre 544">
              <a:extLst>
                <a:ext uri="{FF2B5EF4-FFF2-40B4-BE49-F238E27FC236}">
                  <a16:creationId xmlns:a16="http://schemas.microsoft.com/office/drawing/2014/main" id="{18BA4FF6-26C7-09B0-8C04-DF77D79EC1F2}"/>
                </a:ext>
              </a:extLst>
            </p:cNvPr>
            <p:cNvSpPr/>
            <p:nvPr/>
          </p:nvSpPr>
          <p:spPr>
            <a:xfrm>
              <a:off x="5820824" y="4649450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880" name="Forme libre 545">
              <a:extLst>
                <a:ext uri="{FF2B5EF4-FFF2-40B4-BE49-F238E27FC236}">
                  <a16:creationId xmlns:a16="http://schemas.microsoft.com/office/drawing/2014/main" id="{0C3A7E7F-E7D9-377A-706C-076828E9C5C3}"/>
                </a:ext>
              </a:extLst>
            </p:cNvPr>
            <p:cNvSpPr/>
            <p:nvPr/>
          </p:nvSpPr>
          <p:spPr>
            <a:xfrm>
              <a:off x="5730367" y="4730372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881" name="Forme libre 546">
              <a:extLst>
                <a:ext uri="{FF2B5EF4-FFF2-40B4-BE49-F238E27FC236}">
                  <a16:creationId xmlns:a16="http://schemas.microsoft.com/office/drawing/2014/main" id="{9DF32130-880F-03B4-51DB-8C04E76D5147}"/>
                </a:ext>
              </a:extLst>
            </p:cNvPr>
            <p:cNvSpPr/>
            <p:nvPr/>
          </p:nvSpPr>
          <p:spPr>
            <a:xfrm>
              <a:off x="5707973" y="4612256"/>
              <a:ext cx="47052" cy="46995"/>
            </a:xfrm>
            <a:custGeom>
              <a:avLst/>
              <a:gdLst>
                <a:gd name="connsiteX0" fmla="*/ 47053 w 47052"/>
                <a:gd name="connsiteY0" fmla="*/ 23498 h 46995"/>
                <a:gd name="connsiteX1" fmla="*/ 23526 w 47052"/>
                <a:gd name="connsiteY1" fmla="*/ 46995 h 46995"/>
                <a:gd name="connsiteX2" fmla="*/ 0 w 47052"/>
                <a:gd name="connsiteY2" fmla="*/ 23498 h 46995"/>
                <a:gd name="connsiteX3" fmla="*/ 23526 w 47052"/>
                <a:gd name="connsiteY3" fmla="*/ 0 h 46995"/>
                <a:gd name="connsiteX4" fmla="*/ 47053 w 47052"/>
                <a:gd name="connsiteY4" fmla="*/ 23498 h 4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2" h="46995">
                  <a:moveTo>
                    <a:pt x="47053" y="23498"/>
                  </a:moveTo>
                  <a:cubicBezTo>
                    <a:pt x="47053" y="36475"/>
                    <a:pt x="36520" y="46995"/>
                    <a:pt x="23526" y="46995"/>
                  </a:cubicBezTo>
                  <a:cubicBezTo>
                    <a:pt x="10533" y="46995"/>
                    <a:pt x="0" y="36475"/>
                    <a:pt x="0" y="23498"/>
                  </a:cubicBezTo>
                  <a:cubicBezTo>
                    <a:pt x="0" y="10520"/>
                    <a:pt x="10533" y="0"/>
                    <a:pt x="23526" y="0"/>
                  </a:cubicBezTo>
                  <a:cubicBezTo>
                    <a:pt x="36520" y="0"/>
                    <a:pt x="47053" y="10520"/>
                    <a:pt x="47053" y="23498"/>
                  </a:cubicBezTo>
                  <a:close/>
                </a:path>
              </a:pathLst>
            </a:custGeom>
            <a:solidFill>
              <a:srgbClr val="E6007E"/>
            </a:solidFill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87" name="Groupe 33">
            <a:extLst>
              <a:ext uri="{FF2B5EF4-FFF2-40B4-BE49-F238E27FC236}">
                <a16:creationId xmlns:a16="http://schemas.microsoft.com/office/drawing/2014/main" id="{2369A8FA-724D-3964-EA42-D94671886457}"/>
              </a:ext>
            </a:extLst>
          </p:cNvPr>
          <p:cNvGrpSpPr/>
          <p:nvPr/>
        </p:nvGrpSpPr>
        <p:grpSpPr>
          <a:xfrm>
            <a:off x="3477244" y="4367322"/>
            <a:ext cx="537069" cy="479011"/>
            <a:chOff x="3007728" y="4098438"/>
            <a:chExt cx="537069" cy="479011"/>
          </a:xfrm>
        </p:grpSpPr>
        <p:sp>
          <p:nvSpPr>
            <p:cNvPr id="888" name="Forme libre 455">
              <a:extLst>
                <a:ext uri="{FF2B5EF4-FFF2-40B4-BE49-F238E27FC236}">
                  <a16:creationId xmlns:a16="http://schemas.microsoft.com/office/drawing/2014/main" id="{A5A2F95F-A305-1AFC-50E2-EE1316C1AA32}"/>
                </a:ext>
              </a:extLst>
            </p:cNvPr>
            <p:cNvSpPr/>
            <p:nvPr/>
          </p:nvSpPr>
          <p:spPr>
            <a:xfrm>
              <a:off x="3248149" y="4484213"/>
              <a:ext cx="107692" cy="93236"/>
            </a:xfrm>
            <a:custGeom>
              <a:avLst/>
              <a:gdLst>
                <a:gd name="connsiteX0" fmla="*/ 80770 w 107692"/>
                <a:gd name="connsiteY0" fmla="*/ 0 h 93236"/>
                <a:gd name="connsiteX1" fmla="*/ 26923 w 107692"/>
                <a:gd name="connsiteY1" fmla="*/ 0 h 93236"/>
                <a:gd name="connsiteX2" fmla="*/ 0 w 107692"/>
                <a:gd name="connsiteY2" fmla="*/ 46618 h 93236"/>
                <a:gd name="connsiteX3" fmla="*/ 26923 w 107692"/>
                <a:gd name="connsiteY3" fmla="*/ 93237 h 93236"/>
                <a:gd name="connsiteX4" fmla="*/ 80770 w 107692"/>
                <a:gd name="connsiteY4" fmla="*/ 93237 h 93236"/>
                <a:gd name="connsiteX5" fmla="*/ 107693 w 107692"/>
                <a:gd name="connsiteY5" fmla="*/ 46618 h 9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92" h="93236">
                  <a:moveTo>
                    <a:pt x="80770" y="0"/>
                  </a:moveTo>
                  <a:lnTo>
                    <a:pt x="26923" y="0"/>
                  </a:lnTo>
                  <a:lnTo>
                    <a:pt x="0" y="46618"/>
                  </a:lnTo>
                  <a:lnTo>
                    <a:pt x="26923" y="93237"/>
                  </a:lnTo>
                  <a:lnTo>
                    <a:pt x="80770" y="93237"/>
                  </a:lnTo>
                  <a:lnTo>
                    <a:pt x="107693" y="46618"/>
                  </a:lnTo>
                  <a:close/>
                </a:path>
              </a:pathLst>
            </a:custGeom>
            <a:solidFill>
              <a:srgbClr val="6FB8E7"/>
            </a:solidFill>
            <a:ln w="31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grpSp>
          <p:nvGrpSpPr>
            <p:cNvPr id="889" name="Graphique 275">
              <a:extLst>
                <a:ext uri="{FF2B5EF4-FFF2-40B4-BE49-F238E27FC236}">
                  <a16:creationId xmlns:a16="http://schemas.microsoft.com/office/drawing/2014/main" id="{293AF0C2-C948-D780-A770-C3A477BAF0F6}"/>
                </a:ext>
              </a:extLst>
            </p:cNvPr>
            <p:cNvGrpSpPr/>
            <p:nvPr/>
          </p:nvGrpSpPr>
          <p:grpSpPr>
            <a:xfrm>
              <a:off x="3007728" y="4331918"/>
              <a:ext cx="236773" cy="122765"/>
              <a:chOff x="3143195" y="4234781"/>
              <a:chExt cx="236773" cy="122765"/>
            </a:xfrm>
          </p:grpSpPr>
          <p:sp>
            <p:nvSpPr>
              <p:cNvPr id="894" name="Forme libre 466">
                <a:extLst>
                  <a:ext uri="{FF2B5EF4-FFF2-40B4-BE49-F238E27FC236}">
                    <a16:creationId xmlns:a16="http://schemas.microsoft.com/office/drawing/2014/main" id="{DADBA28F-3ADD-6F76-1C38-C77708BB534B}"/>
                  </a:ext>
                </a:extLst>
              </p:cNvPr>
              <p:cNvSpPr/>
              <p:nvPr/>
            </p:nvSpPr>
            <p:spPr>
              <a:xfrm>
                <a:off x="3143195" y="4243302"/>
                <a:ext cx="200288" cy="99919"/>
              </a:xfrm>
              <a:custGeom>
                <a:avLst/>
                <a:gdLst>
                  <a:gd name="connsiteX0" fmla="*/ 0 w 200288"/>
                  <a:gd name="connsiteY0" fmla="*/ 99920 h 99919"/>
                  <a:gd name="connsiteX1" fmla="*/ 74102 w 200288"/>
                  <a:gd name="connsiteY1" fmla="*/ 4422 h 99919"/>
                  <a:gd name="connsiteX2" fmla="*/ 200288 w 200288"/>
                  <a:gd name="connsiteY2" fmla="*/ 47647 h 9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288" h="99919">
                    <a:moveTo>
                      <a:pt x="0" y="99920"/>
                    </a:moveTo>
                    <a:cubicBezTo>
                      <a:pt x="755" y="96025"/>
                      <a:pt x="17362" y="23144"/>
                      <a:pt x="74102" y="4422"/>
                    </a:cubicBezTo>
                    <a:cubicBezTo>
                      <a:pt x="113857" y="-8646"/>
                      <a:pt x="164433" y="7689"/>
                      <a:pt x="200288" y="47647"/>
                    </a:cubicBezTo>
                  </a:path>
                </a:pathLst>
              </a:custGeom>
              <a:noFill/>
              <a:ln w="12567" cap="flat">
                <a:solidFill>
                  <a:srgbClr val="008D3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895" name="Forme libre 467">
                <a:extLst>
                  <a:ext uri="{FF2B5EF4-FFF2-40B4-BE49-F238E27FC236}">
                    <a16:creationId xmlns:a16="http://schemas.microsoft.com/office/drawing/2014/main" id="{9BAD7A26-06A6-5F69-DB40-8E0476B4E6BF}"/>
                  </a:ext>
                </a:extLst>
              </p:cNvPr>
              <p:cNvSpPr/>
              <p:nvPr/>
            </p:nvSpPr>
            <p:spPr>
              <a:xfrm>
                <a:off x="3274414" y="4234781"/>
                <a:ext cx="105554" cy="122765"/>
              </a:xfrm>
              <a:custGeom>
                <a:avLst/>
                <a:gdLst>
                  <a:gd name="connsiteX0" fmla="*/ 105554 w 105554"/>
                  <a:gd name="connsiteY0" fmla="*/ 122765 h 122765"/>
                  <a:gd name="connsiteX1" fmla="*/ 0 w 105554"/>
                  <a:gd name="connsiteY1" fmla="*/ 59561 h 122765"/>
                  <a:gd name="connsiteX2" fmla="*/ 62653 w 105554"/>
                  <a:gd name="connsiteY2" fmla="*/ 48503 h 122765"/>
                  <a:gd name="connsiteX3" fmla="*/ 103667 w 105554"/>
                  <a:gd name="connsiteY3" fmla="*/ 0 h 122765"/>
                  <a:gd name="connsiteX4" fmla="*/ 105554 w 105554"/>
                  <a:gd name="connsiteY4" fmla="*/ 122765 h 12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54" h="122765">
                    <a:moveTo>
                      <a:pt x="105554" y="122765"/>
                    </a:moveTo>
                    <a:cubicBezTo>
                      <a:pt x="76240" y="98514"/>
                      <a:pt x="34472" y="71372"/>
                      <a:pt x="0" y="59561"/>
                    </a:cubicBezTo>
                    <a:lnTo>
                      <a:pt x="62653" y="48503"/>
                    </a:lnTo>
                    <a:lnTo>
                      <a:pt x="103667" y="0"/>
                    </a:lnTo>
                    <a:cubicBezTo>
                      <a:pt x="96621" y="35561"/>
                      <a:pt x="99138" y="85194"/>
                      <a:pt x="105554" y="122765"/>
                    </a:cubicBezTo>
                    <a:close/>
                  </a:path>
                </a:pathLst>
              </a:custGeom>
              <a:solidFill>
                <a:srgbClr val="008D36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0" name="Forme libre 562">
              <a:extLst>
                <a:ext uri="{FF2B5EF4-FFF2-40B4-BE49-F238E27FC236}">
                  <a16:creationId xmlns:a16="http://schemas.microsoft.com/office/drawing/2014/main" id="{E7401AB0-2411-1501-E71D-83FF2BC1FC38}"/>
                </a:ext>
              </a:extLst>
            </p:cNvPr>
            <p:cNvSpPr/>
            <p:nvPr/>
          </p:nvSpPr>
          <p:spPr>
            <a:xfrm>
              <a:off x="3113659" y="4134011"/>
              <a:ext cx="330626" cy="218137"/>
            </a:xfrm>
            <a:custGeom>
              <a:avLst/>
              <a:gdLst>
                <a:gd name="connsiteX0" fmla="*/ 0 w 330626"/>
                <a:gd name="connsiteY0" fmla="*/ 0 h 218137"/>
                <a:gd name="connsiteX1" fmla="*/ 330627 w 330626"/>
                <a:gd name="connsiteY1" fmla="*/ 0 h 218137"/>
                <a:gd name="connsiteX2" fmla="*/ 330627 w 330626"/>
                <a:gd name="connsiteY2" fmla="*/ 218138 h 218137"/>
                <a:gd name="connsiteX3" fmla="*/ 0 w 330626"/>
                <a:gd name="connsiteY3" fmla="*/ 218138 h 21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626" h="218137">
                  <a:moveTo>
                    <a:pt x="0" y="0"/>
                  </a:moveTo>
                  <a:lnTo>
                    <a:pt x="330627" y="0"/>
                  </a:lnTo>
                  <a:lnTo>
                    <a:pt x="330627" y="218138"/>
                  </a:lnTo>
                  <a:lnTo>
                    <a:pt x="0" y="218138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891" name="ZoneTexte 563">
              <a:extLst>
                <a:ext uri="{FF2B5EF4-FFF2-40B4-BE49-F238E27FC236}">
                  <a16:creationId xmlns:a16="http://schemas.microsoft.com/office/drawing/2014/main" id="{B00AC36D-5B52-A27A-DE31-123E7ACA5C66}"/>
                </a:ext>
              </a:extLst>
            </p:cNvPr>
            <p:cNvSpPr txBox="1"/>
            <p:nvPr/>
          </p:nvSpPr>
          <p:spPr>
            <a:xfrm>
              <a:off x="3061047" y="4098438"/>
              <a:ext cx="320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PI</a:t>
              </a:r>
            </a:p>
          </p:txBody>
        </p:sp>
        <p:sp>
          <p:nvSpPr>
            <p:cNvPr id="892" name="ZoneTexte 564">
              <a:extLst>
                <a:ext uri="{FF2B5EF4-FFF2-40B4-BE49-F238E27FC236}">
                  <a16:creationId xmlns:a16="http://schemas.microsoft.com/office/drawing/2014/main" id="{9066BCE0-8BC4-089B-8E4E-D8E6F47D46BF}"/>
                </a:ext>
              </a:extLst>
            </p:cNvPr>
            <p:cNvSpPr txBox="1"/>
            <p:nvPr/>
          </p:nvSpPr>
          <p:spPr>
            <a:xfrm>
              <a:off x="3191763" y="409843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799BBA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893" name="ZoneTexte 565">
              <a:extLst>
                <a:ext uri="{FF2B5EF4-FFF2-40B4-BE49-F238E27FC236}">
                  <a16:creationId xmlns:a16="http://schemas.microsoft.com/office/drawing/2014/main" id="{D19E58E8-3195-4897-0C9A-862CD3019BDF}"/>
                </a:ext>
              </a:extLst>
            </p:cNvPr>
            <p:cNvSpPr txBox="1"/>
            <p:nvPr/>
          </p:nvSpPr>
          <p:spPr>
            <a:xfrm>
              <a:off x="3268759" y="409843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</a:t>
              </a:r>
            </a:p>
          </p:txBody>
        </p:sp>
      </p:grpSp>
      <p:sp>
        <p:nvSpPr>
          <p:cNvPr id="896" name="Forme libre 566">
            <a:extLst>
              <a:ext uri="{FF2B5EF4-FFF2-40B4-BE49-F238E27FC236}">
                <a16:creationId xmlns:a16="http://schemas.microsoft.com/office/drawing/2014/main" id="{F0ACF899-7372-30E3-36B5-7C2164E288EF}"/>
              </a:ext>
            </a:extLst>
          </p:cNvPr>
          <p:cNvSpPr/>
          <p:nvPr/>
        </p:nvSpPr>
        <p:spPr>
          <a:xfrm>
            <a:off x="5300850" y="3990117"/>
            <a:ext cx="1086363" cy="170388"/>
          </a:xfrm>
          <a:custGeom>
            <a:avLst/>
            <a:gdLst>
              <a:gd name="connsiteX0" fmla="*/ 0 w 1086363"/>
              <a:gd name="connsiteY0" fmla="*/ 0 h 170388"/>
              <a:gd name="connsiteX1" fmla="*/ 1086364 w 1086363"/>
              <a:gd name="connsiteY1" fmla="*/ 0 h 170388"/>
              <a:gd name="connsiteX2" fmla="*/ 1086364 w 1086363"/>
              <a:gd name="connsiteY2" fmla="*/ 170389 h 170388"/>
              <a:gd name="connsiteX3" fmla="*/ 0 w 1086363"/>
              <a:gd name="connsiteY3" fmla="*/ 170389 h 17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363" h="170388">
                <a:moveTo>
                  <a:pt x="0" y="0"/>
                </a:moveTo>
                <a:lnTo>
                  <a:pt x="1086364" y="0"/>
                </a:lnTo>
                <a:lnTo>
                  <a:pt x="1086364" y="170389"/>
                </a:lnTo>
                <a:lnTo>
                  <a:pt x="0" y="170389"/>
                </a:lnTo>
                <a:close/>
              </a:path>
            </a:pathLst>
          </a:custGeom>
          <a:noFill/>
          <a:ln w="125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897" name="ZoneTexte 567">
            <a:extLst>
              <a:ext uri="{FF2B5EF4-FFF2-40B4-BE49-F238E27FC236}">
                <a16:creationId xmlns:a16="http://schemas.microsoft.com/office/drawing/2014/main" id="{5F831D85-9866-2264-F968-E94AF1147671}"/>
              </a:ext>
            </a:extLst>
          </p:cNvPr>
          <p:cNvSpPr txBox="1"/>
          <p:nvPr/>
        </p:nvSpPr>
        <p:spPr>
          <a:xfrm>
            <a:off x="6794282" y="4129176"/>
            <a:ext cx="160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/>
                <a:solidFill>
                  <a:srgbClr val="90ACAC"/>
                </a:solidFill>
                <a:latin typeface="Gill Sans MT" panose="020B0502020104020203" pitchFamily="34" charset="77"/>
                <a:cs typeface="Arial" panose="020B0604020202020204" pitchFamily="34" charset="0"/>
                <a:sym typeface="Arial"/>
                <a:rtl val="0"/>
              </a:rPr>
              <a:t>phagophore</a:t>
            </a:r>
          </a:p>
        </p:txBody>
      </p:sp>
      <p:sp>
        <p:nvSpPr>
          <p:cNvPr id="898" name="ZoneTexte 569">
            <a:extLst>
              <a:ext uri="{FF2B5EF4-FFF2-40B4-BE49-F238E27FC236}">
                <a16:creationId xmlns:a16="http://schemas.microsoft.com/office/drawing/2014/main" id="{1D856833-34D2-62B3-8106-46475D4CF114}"/>
              </a:ext>
            </a:extLst>
          </p:cNvPr>
          <p:cNvSpPr txBox="1"/>
          <p:nvPr/>
        </p:nvSpPr>
        <p:spPr>
          <a:xfrm>
            <a:off x="1791196" y="6139544"/>
            <a:ext cx="2917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/>
                <a:solidFill>
                  <a:srgbClr val="8BA1D3"/>
                </a:solidFill>
                <a:latin typeface="Gill Sans MT" panose="020B0502020104020203" pitchFamily="34" charset="77"/>
                <a:cs typeface="Arial" panose="020B0604020202020204" pitchFamily="34" charset="0"/>
                <a:sym typeface="Arial"/>
                <a:rtl val="0"/>
              </a:rPr>
              <a:t>endoplasmic reticulum</a:t>
            </a:r>
          </a:p>
        </p:txBody>
      </p:sp>
      <p:grpSp>
        <p:nvGrpSpPr>
          <p:cNvPr id="899" name="Graphique 275">
            <a:extLst>
              <a:ext uri="{FF2B5EF4-FFF2-40B4-BE49-F238E27FC236}">
                <a16:creationId xmlns:a16="http://schemas.microsoft.com/office/drawing/2014/main" id="{360F0B38-855F-CAE5-024E-574BEAA21799}"/>
              </a:ext>
            </a:extLst>
          </p:cNvPr>
          <p:cNvGrpSpPr/>
          <p:nvPr/>
        </p:nvGrpSpPr>
        <p:grpSpPr>
          <a:xfrm>
            <a:off x="4699090" y="4925979"/>
            <a:ext cx="3662839" cy="825431"/>
            <a:chOff x="4560059" y="4488353"/>
            <a:chExt cx="3662839" cy="825431"/>
          </a:xfrm>
        </p:grpSpPr>
        <p:sp>
          <p:nvSpPr>
            <p:cNvPr id="900" name="Forme libre 571">
              <a:extLst>
                <a:ext uri="{FF2B5EF4-FFF2-40B4-BE49-F238E27FC236}">
                  <a16:creationId xmlns:a16="http://schemas.microsoft.com/office/drawing/2014/main" id="{7860957E-F93D-C0CD-36F1-68C69E4580FD}"/>
                </a:ext>
              </a:extLst>
            </p:cNvPr>
            <p:cNvSpPr/>
            <p:nvPr/>
          </p:nvSpPr>
          <p:spPr>
            <a:xfrm>
              <a:off x="4560059" y="5143396"/>
              <a:ext cx="1086363" cy="170388"/>
            </a:xfrm>
            <a:custGeom>
              <a:avLst/>
              <a:gdLst>
                <a:gd name="connsiteX0" fmla="*/ 0 w 1086363"/>
                <a:gd name="connsiteY0" fmla="*/ 0 h 170388"/>
                <a:gd name="connsiteX1" fmla="*/ 1086363 w 1086363"/>
                <a:gd name="connsiteY1" fmla="*/ 0 h 170388"/>
                <a:gd name="connsiteX2" fmla="*/ 1086363 w 1086363"/>
                <a:gd name="connsiteY2" fmla="*/ 170389 h 170388"/>
                <a:gd name="connsiteX3" fmla="*/ 0 w 1086363"/>
                <a:gd name="connsiteY3" fmla="*/ 170389 h 17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6363" h="170388">
                  <a:moveTo>
                    <a:pt x="0" y="0"/>
                  </a:moveTo>
                  <a:lnTo>
                    <a:pt x="1086363" y="0"/>
                  </a:lnTo>
                  <a:lnTo>
                    <a:pt x="1086363" y="170389"/>
                  </a:lnTo>
                  <a:lnTo>
                    <a:pt x="0" y="170389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00" b="1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901" name="ZoneTexte 572">
              <a:extLst>
                <a:ext uri="{FF2B5EF4-FFF2-40B4-BE49-F238E27FC236}">
                  <a16:creationId xmlns:a16="http://schemas.microsoft.com/office/drawing/2014/main" id="{D7008309-622C-E540-4BDB-A457B7DD0319}"/>
                </a:ext>
              </a:extLst>
            </p:cNvPr>
            <p:cNvSpPr txBox="1"/>
            <p:nvPr/>
          </p:nvSpPr>
          <p:spPr>
            <a:xfrm>
              <a:off x="6576293" y="4488353"/>
              <a:ext cx="1646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n/>
                  <a:solidFill>
                    <a:srgbClr val="8BA1D3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omegasome</a:t>
              </a:r>
              <a:endParaRPr lang="en-US" sz="2000" b="1" dirty="0">
                <a:ln/>
                <a:solidFill>
                  <a:srgbClr val="8BA1D3"/>
                </a:solidFill>
                <a:latin typeface="Gill Sans MT" panose="020B0502020104020203" pitchFamily="34" charset="77"/>
                <a:cs typeface="Arial" panose="020B0604020202020204" pitchFamily="34" charset="0"/>
                <a:sym typeface="Arial"/>
                <a:rtl val="0"/>
              </a:endParaRPr>
            </a:p>
          </p:txBody>
        </p:sp>
      </p:grpSp>
      <p:sp>
        <p:nvSpPr>
          <p:cNvPr id="902" name="Forme libre 573">
            <a:extLst>
              <a:ext uri="{FF2B5EF4-FFF2-40B4-BE49-F238E27FC236}">
                <a16:creationId xmlns:a16="http://schemas.microsoft.com/office/drawing/2014/main" id="{0E25BE0E-C286-C16F-9AFE-66A5EEF388B6}"/>
              </a:ext>
            </a:extLst>
          </p:cNvPr>
          <p:cNvSpPr/>
          <p:nvPr/>
        </p:nvSpPr>
        <p:spPr>
          <a:xfrm>
            <a:off x="5077790" y="1905619"/>
            <a:ext cx="1086363" cy="170388"/>
          </a:xfrm>
          <a:custGeom>
            <a:avLst/>
            <a:gdLst>
              <a:gd name="connsiteX0" fmla="*/ 0 w 1086363"/>
              <a:gd name="connsiteY0" fmla="*/ 0 h 170388"/>
              <a:gd name="connsiteX1" fmla="*/ 1086364 w 1086363"/>
              <a:gd name="connsiteY1" fmla="*/ 0 h 170388"/>
              <a:gd name="connsiteX2" fmla="*/ 1086364 w 1086363"/>
              <a:gd name="connsiteY2" fmla="*/ 170389 h 170388"/>
              <a:gd name="connsiteX3" fmla="*/ 0 w 1086363"/>
              <a:gd name="connsiteY3" fmla="*/ 170389 h 17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363" h="170388">
                <a:moveTo>
                  <a:pt x="0" y="0"/>
                </a:moveTo>
                <a:lnTo>
                  <a:pt x="1086364" y="0"/>
                </a:lnTo>
                <a:lnTo>
                  <a:pt x="1086364" y="170389"/>
                </a:lnTo>
                <a:lnTo>
                  <a:pt x="0" y="170389"/>
                </a:lnTo>
                <a:close/>
              </a:path>
            </a:pathLst>
          </a:custGeom>
          <a:noFill/>
          <a:ln w="125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4000">
              <a:solidFill>
                <a:prstClr val="black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grpSp>
        <p:nvGrpSpPr>
          <p:cNvPr id="903" name="Groupe 42">
            <a:extLst>
              <a:ext uri="{FF2B5EF4-FFF2-40B4-BE49-F238E27FC236}">
                <a16:creationId xmlns:a16="http://schemas.microsoft.com/office/drawing/2014/main" id="{79F1DF9E-BC98-B101-3FE2-60C45715C60E}"/>
              </a:ext>
            </a:extLst>
          </p:cNvPr>
          <p:cNvGrpSpPr/>
          <p:nvPr/>
        </p:nvGrpSpPr>
        <p:grpSpPr>
          <a:xfrm>
            <a:off x="5642016" y="1419610"/>
            <a:ext cx="2151745" cy="3171516"/>
            <a:chOff x="5172500" y="1150726"/>
            <a:chExt cx="2151745" cy="3171516"/>
          </a:xfrm>
        </p:grpSpPr>
        <p:grpSp>
          <p:nvGrpSpPr>
            <p:cNvPr id="904" name="Graphique 275">
              <a:extLst>
                <a:ext uri="{FF2B5EF4-FFF2-40B4-BE49-F238E27FC236}">
                  <a16:creationId xmlns:a16="http://schemas.microsoft.com/office/drawing/2014/main" id="{D26C8376-5F94-A6DA-DF09-847E80A7315F}"/>
                </a:ext>
              </a:extLst>
            </p:cNvPr>
            <p:cNvGrpSpPr/>
            <p:nvPr/>
          </p:nvGrpSpPr>
          <p:grpSpPr>
            <a:xfrm>
              <a:off x="5328155" y="1592881"/>
              <a:ext cx="1996090" cy="1993649"/>
              <a:chOff x="5463622" y="1495744"/>
              <a:chExt cx="1996090" cy="1993649"/>
            </a:xfrm>
          </p:grpSpPr>
          <p:grpSp>
            <p:nvGrpSpPr>
              <p:cNvPr id="909" name="Graphique 275">
                <a:extLst>
                  <a:ext uri="{FF2B5EF4-FFF2-40B4-BE49-F238E27FC236}">
                    <a16:creationId xmlns:a16="http://schemas.microsoft.com/office/drawing/2014/main" id="{0F3B9918-9C30-1ECA-4568-397D0AFADC8F}"/>
                  </a:ext>
                </a:extLst>
              </p:cNvPr>
              <p:cNvGrpSpPr/>
              <p:nvPr/>
            </p:nvGrpSpPr>
            <p:grpSpPr>
              <a:xfrm>
                <a:off x="5463622" y="1495744"/>
                <a:ext cx="1996090" cy="1993649"/>
                <a:chOff x="5463622" y="1495744"/>
                <a:chExt cx="1996090" cy="1993649"/>
              </a:xfrm>
            </p:grpSpPr>
            <p:sp>
              <p:nvSpPr>
                <p:cNvPr id="916" name="Forme libre 304">
                  <a:extLst>
                    <a:ext uri="{FF2B5EF4-FFF2-40B4-BE49-F238E27FC236}">
                      <a16:creationId xmlns:a16="http://schemas.microsoft.com/office/drawing/2014/main" id="{3267D732-F7F7-430C-77CB-0D928925CF0C}"/>
                    </a:ext>
                  </a:extLst>
                </p:cNvPr>
                <p:cNvSpPr/>
                <p:nvPr/>
              </p:nvSpPr>
              <p:spPr>
                <a:xfrm>
                  <a:off x="5463622" y="1495744"/>
                  <a:ext cx="1996090" cy="1993649"/>
                </a:xfrm>
                <a:custGeom>
                  <a:avLst/>
                  <a:gdLst>
                    <a:gd name="connsiteX0" fmla="*/ 1996090 w 1996090"/>
                    <a:gd name="connsiteY0" fmla="*/ 996825 h 1993649"/>
                    <a:gd name="connsiteX1" fmla="*/ 998045 w 1996090"/>
                    <a:gd name="connsiteY1" fmla="*/ 1993650 h 1993649"/>
                    <a:gd name="connsiteX2" fmla="*/ 0 w 1996090"/>
                    <a:gd name="connsiteY2" fmla="*/ 996825 h 1993649"/>
                    <a:gd name="connsiteX3" fmla="*/ 998045 w 1996090"/>
                    <a:gd name="connsiteY3" fmla="*/ 0 h 1993649"/>
                    <a:gd name="connsiteX4" fmla="*/ 1996090 w 1996090"/>
                    <a:gd name="connsiteY4" fmla="*/ 996825 h 199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6090" h="1993649">
                      <a:moveTo>
                        <a:pt x="1996090" y="996825"/>
                      </a:moveTo>
                      <a:cubicBezTo>
                        <a:pt x="1996090" y="1547356"/>
                        <a:pt x="1549250" y="1993650"/>
                        <a:pt x="998045" y="1993650"/>
                      </a:cubicBezTo>
                      <a:cubicBezTo>
                        <a:pt x="446840" y="1993650"/>
                        <a:pt x="0" y="1547356"/>
                        <a:pt x="0" y="996825"/>
                      </a:cubicBezTo>
                      <a:cubicBezTo>
                        <a:pt x="0" y="446294"/>
                        <a:pt x="446840" y="0"/>
                        <a:pt x="998045" y="0"/>
                      </a:cubicBezTo>
                      <a:cubicBezTo>
                        <a:pt x="1549251" y="0"/>
                        <a:pt x="1996090" y="446294"/>
                        <a:pt x="1996090" y="996825"/>
                      </a:cubicBezTo>
                      <a:close/>
                    </a:path>
                  </a:pathLst>
                </a:custGeom>
                <a:solidFill>
                  <a:srgbClr val="BCE1E1"/>
                </a:solidFill>
                <a:ln w="94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7" name="Forme libre 305">
                  <a:extLst>
                    <a:ext uri="{FF2B5EF4-FFF2-40B4-BE49-F238E27FC236}">
                      <a16:creationId xmlns:a16="http://schemas.microsoft.com/office/drawing/2014/main" id="{E40315CE-56D9-F593-0004-6396A77CF52F}"/>
                    </a:ext>
                  </a:extLst>
                </p:cNvPr>
                <p:cNvSpPr/>
                <p:nvPr/>
              </p:nvSpPr>
              <p:spPr>
                <a:xfrm>
                  <a:off x="5590060" y="1622028"/>
                  <a:ext cx="1743213" cy="1741081"/>
                </a:xfrm>
                <a:custGeom>
                  <a:avLst/>
                  <a:gdLst>
                    <a:gd name="connsiteX0" fmla="*/ 1743214 w 1743213"/>
                    <a:gd name="connsiteY0" fmla="*/ 870541 h 1741081"/>
                    <a:gd name="connsiteX1" fmla="*/ 871607 w 1743213"/>
                    <a:gd name="connsiteY1" fmla="*/ 1741082 h 1741081"/>
                    <a:gd name="connsiteX2" fmla="*/ 0 w 1743213"/>
                    <a:gd name="connsiteY2" fmla="*/ 870541 h 1741081"/>
                    <a:gd name="connsiteX3" fmla="*/ 871607 w 1743213"/>
                    <a:gd name="connsiteY3" fmla="*/ 0 h 1741081"/>
                    <a:gd name="connsiteX4" fmla="*/ 1743214 w 1743213"/>
                    <a:gd name="connsiteY4" fmla="*/ 870541 h 174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3213" h="1741081">
                      <a:moveTo>
                        <a:pt x="1743214" y="870541"/>
                      </a:moveTo>
                      <a:cubicBezTo>
                        <a:pt x="1743214" y="1351328"/>
                        <a:pt x="1352982" y="1741082"/>
                        <a:pt x="871607" y="1741082"/>
                      </a:cubicBezTo>
                      <a:cubicBezTo>
                        <a:pt x="390231" y="1741082"/>
                        <a:pt x="0" y="1351328"/>
                        <a:pt x="0" y="870541"/>
                      </a:cubicBezTo>
                      <a:cubicBezTo>
                        <a:pt x="0" y="389755"/>
                        <a:pt x="390231" y="0"/>
                        <a:pt x="871607" y="0"/>
                      </a:cubicBezTo>
                      <a:cubicBezTo>
                        <a:pt x="1352982" y="0"/>
                        <a:pt x="1743214" y="389755"/>
                        <a:pt x="1743214" y="870541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9425" cap="rnd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10" name="Forme libre 306">
                <a:extLst>
                  <a:ext uri="{FF2B5EF4-FFF2-40B4-BE49-F238E27FC236}">
                    <a16:creationId xmlns:a16="http://schemas.microsoft.com/office/drawing/2014/main" id="{18E3CEDD-51E6-BA65-5D2E-006865E5AADA}"/>
                  </a:ext>
                </a:extLst>
              </p:cNvPr>
              <p:cNvSpPr/>
              <p:nvPr/>
            </p:nvSpPr>
            <p:spPr>
              <a:xfrm>
                <a:off x="5850097" y="2201270"/>
                <a:ext cx="496149" cy="392709"/>
              </a:xfrm>
              <a:custGeom>
                <a:avLst/>
                <a:gdLst>
                  <a:gd name="connsiteX0" fmla="*/ 43164 w 496149"/>
                  <a:gd name="connsiteY0" fmla="*/ 286900 h 392709"/>
                  <a:gd name="connsiteX1" fmla="*/ 229865 w 496149"/>
                  <a:gd name="connsiteY1" fmla="*/ 52050 h 392709"/>
                  <a:gd name="connsiteX2" fmla="*/ 346616 w 496149"/>
                  <a:gd name="connsiteY2" fmla="*/ 313916 h 392709"/>
                  <a:gd name="connsiteX3" fmla="*/ 190486 w 496149"/>
                  <a:gd name="connsiteY3" fmla="*/ 384535 h 392709"/>
                  <a:gd name="connsiteX4" fmla="*/ 242949 w 496149"/>
                  <a:gd name="connsiteY4" fmla="*/ 115632 h 392709"/>
                  <a:gd name="connsiteX5" fmla="*/ 425121 w 496149"/>
                  <a:gd name="connsiteY5" fmla="*/ 63485 h 392709"/>
                  <a:gd name="connsiteX6" fmla="*/ 478715 w 496149"/>
                  <a:gd name="connsiteY6" fmla="*/ 250209 h 392709"/>
                  <a:gd name="connsiteX7" fmla="*/ 3156 w 496149"/>
                  <a:gd name="connsiteY7" fmla="*/ 3045 h 392709"/>
                  <a:gd name="connsiteX8" fmla="*/ 208980 w 496149"/>
                  <a:gd name="connsiteY8" fmla="*/ 322335 h 39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6149" h="392709">
                    <a:moveTo>
                      <a:pt x="43164" y="286900"/>
                    </a:moveTo>
                    <a:cubicBezTo>
                      <a:pt x="52096" y="136993"/>
                      <a:pt x="154882" y="43883"/>
                      <a:pt x="229865" y="52050"/>
                    </a:cubicBezTo>
                    <a:cubicBezTo>
                      <a:pt x="318812" y="61726"/>
                      <a:pt x="402224" y="217036"/>
                      <a:pt x="346616" y="313916"/>
                    </a:cubicBezTo>
                    <a:cubicBezTo>
                      <a:pt x="313025" y="372472"/>
                      <a:pt x="228481" y="410168"/>
                      <a:pt x="190486" y="384535"/>
                    </a:cubicBezTo>
                    <a:cubicBezTo>
                      <a:pt x="140414" y="350859"/>
                      <a:pt x="156644" y="197182"/>
                      <a:pt x="242949" y="115632"/>
                    </a:cubicBezTo>
                    <a:cubicBezTo>
                      <a:pt x="282327" y="78438"/>
                      <a:pt x="363097" y="30940"/>
                      <a:pt x="425121" y="63485"/>
                    </a:cubicBezTo>
                    <a:cubicBezTo>
                      <a:pt x="493309" y="99422"/>
                      <a:pt x="515075" y="220052"/>
                      <a:pt x="478715" y="250209"/>
                    </a:cubicBezTo>
                    <a:cubicBezTo>
                      <a:pt x="400085" y="315173"/>
                      <a:pt x="41906" y="-36034"/>
                      <a:pt x="3156" y="3045"/>
                    </a:cubicBezTo>
                    <a:cubicBezTo>
                      <a:pt x="-12696" y="19003"/>
                      <a:pt x="27438" y="97789"/>
                      <a:pt x="208980" y="322335"/>
                    </a:cubicBezTo>
                  </a:path>
                </a:pathLst>
              </a:custGeom>
              <a:solidFill>
                <a:srgbClr val="FEFEFE"/>
              </a:solidFill>
              <a:ln w="6283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11" name="Forme libre 307">
                <a:extLst>
                  <a:ext uri="{FF2B5EF4-FFF2-40B4-BE49-F238E27FC236}">
                    <a16:creationId xmlns:a16="http://schemas.microsoft.com/office/drawing/2014/main" id="{A899191F-12AC-4E73-C14F-9D40708F25EA}"/>
                  </a:ext>
                </a:extLst>
              </p:cNvPr>
              <p:cNvSpPr/>
              <p:nvPr/>
            </p:nvSpPr>
            <p:spPr>
              <a:xfrm>
                <a:off x="6067506" y="2817514"/>
                <a:ext cx="124047" cy="119749"/>
              </a:xfrm>
              <a:custGeom>
                <a:avLst/>
                <a:gdLst>
                  <a:gd name="connsiteX0" fmla="*/ 0 w 124047"/>
                  <a:gd name="connsiteY0" fmla="*/ 71624 h 119749"/>
                  <a:gd name="connsiteX1" fmla="*/ 32585 w 124047"/>
                  <a:gd name="connsiteY1" fmla="*/ 42974 h 119749"/>
                  <a:gd name="connsiteX2" fmla="*/ 27426 w 124047"/>
                  <a:gd name="connsiteY2" fmla="*/ 0 h 119749"/>
                  <a:gd name="connsiteX3" fmla="*/ 64666 w 124047"/>
                  <a:gd name="connsiteY3" fmla="*/ 22115 h 119749"/>
                  <a:gd name="connsiteX4" fmla="*/ 104044 w 124047"/>
                  <a:gd name="connsiteY4" fmla="*/ 3895 h 119749"/>
                  <a:gd name="connsiteX5" fmla="*/ 94608 w 124047"/>
                  <a:gd name="connsiteY5" fmla="*/ 46116 h 119749"/>
                  <a:gd name="connsiteX6" fmla="*/ 124048 w 124047"/>
                  <a:gd name="connsiteY6" fmla="*/ 77906 h 119749"/>
                  <a:gd name="connsiteX7" fmla="*/ 80895 w 124047"/>
                  <a:gd name="connsiteY7" fmla="*/ 81927 h 119749"/>
                  <a:gd name="connsiteX8" fmla="*/ 59759 w 124047"/>
                  <a:gd name="connsiteY8" fmla="*/ 119750 h 119749"/>
                  <a:gd name="connsiteX9" fmla="*/ 42524 w 124047"/>
                  <a:gd name="connsiteY9" fmla="*/ 80043 h 11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4047" h="119749">
                    <a:moveTo>
                      <a:pt x="0" y="71624"/>
                    </a:moveTo>
                    <a:lnTo>
                      <a:pt x="32585" y="42974"/>
                    </a:lnTo>
                    <a:lnTo>
                      <a:pt x="27426" y="0"/>
                    </a:lnTo>
                    <a:lnTo>
                      <a:pt x="64666" y="22115"/>
                    </a:lnTo>
                    <a:lnTo>
                      <a:pt x="104044" y="3895"/>
                    </a:lnTo>
                    <a:lnTo>
                      <a:pt x="94608" y="46116"/>
                    </a:lnTo>
                    <a:lnTo>
                      <a:pt x="124048" y="77906"/>
                    </a:lnTo>
                    <a:lnTo>
                      <a:pt x="80895" y="81927"/>
                    </a:lnTo>
                    <a:lnTo>
                      <a:pt x="59759" y="119750"/>
                    </a:lnTo>
                    <a:lnTo>
                      <a:pt x="42524" y="80043"/>
                    </a:lnTo>
                    <a:close/>
                  </a:path>
                </a:pathLst>
              </a:custGeom>
              <a:solidFill>
                <a:srgbClr val="E6007E">
                  <a:alpha val="60000"/>
                </a:srgbClr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12" name="Forme libre 326">
                <a:extLst>
                  <a:ext uri="{FF2B5EF4-FFF2-40B4-BE49-F238E27FC236}">
                    <a16:creationId xmlns:a16="http://schemas.microsoft.com/office/drawing/2014/main" id="{BD2D93E8-4905-420B-1E7F-DD7665316497}"/>
                  </a:ext>
                </a:extLst>
              </p:cNvPr>
              <p:cNvSpPr/>
              <p:nvPr/>
            </p:nvSpPr>
            <p:spPr>
              <a:xfrm>
                <a:off x="6175325" y="2657680"/>
                <a:ext cx="123922" cy="119749"/>
              </a:xfrm>
              <a:custGeom>
                <a:avLst/>
                <a:gdLst>
                  <a:gd name="connsiteX0" fmla="*/ 0 w 123922"/>
                  <a:gd name="connsiteY0" fmla="*/ 71624 h 119749"/>
                  <a:gd name="connsiteX1" fmla="*/ 32585 w 123922"/>
                  <a:gd name="connsiteY1" fmla="*/ 42974 h 119749"/>
                  <a:gd name="connsiteX2" fmla="*/ 27426 w 123922"/>
                  <a:gd name="connsiteY2" fmla="*/ 0 h 119749"/>
                  <a:gd name="connsiteX3" fmla="*/ 64666 w 123922"/>
                  <a:gd name="connsiteY3" fmla="*/ 22115 h 119749"/>
                  <a:gd name="connsiteX4" fmla="*/ 104044 w 123922"/>
                  <a:gd name="connsiteY4" fmla="*/ 3895 h 119749"/>
                  <a:gd name="connsiteX5" fmla="*/ 94483 w 123922"/>
                  <a:gd name="connsiteY5" fmla="*/ 46241 h 119749"/>
                  <a:gd name="connsiteX6" fmla="*/ 123922 w 123922"/>
                  <a:gd name="connsiteY6" fmla="*/ 77906 h 119749"/>
                  <a:gd name="connsiteX7" fmla="*/ 80769 w 123922"/>
                  <a:gd name="connsiteY7" fmla="*/ 81927 h 119749"/>
                  <a:gd name="connsiteX8" fmla="*/ 59633 w 123922"/>
                  <a:gd name="connsiteY8" fmla="*/ 119750 h 119749"/>
                  <a:gd name="connsiteX9" fmla="*/ 42524 w 123922"/>
                  <a:gd name="connsiteY9" fmla="*/ 80042 h 11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22" h="119749">
                    <a:moveTo>
                      <a:pt x="0" y="71624"/>
                    </a:moveTo>
                    <a:lnTo>
                      <a:pt x="32585" y="42974"/>
                    </a:lnTo>
                    <a:lnTo>
                      <a:pt x="27426" y="0"/>
                    </a:lnTo>
                    <a:lnTo>
                      <a:pt x="64666" y="22115"/>
                    </a:lnTo>
                    <a:lnTo>
                      <a:pt x="104044" y="3895"/>
                    </a:lnTo>
                    <a:lnTo>
                      <a:pt x="94483" y="46241"/>
                    </a:lnTo>
                    <a:lnTo>
                      <a:pt x="123922" y="77906"/>
                    </a:lnTo>
                    <a:lnTo>
                      <a:pt x="80769" y="81927"/>
                    </a:lnTo>
                    <a:lnTo>
                      <a:pt x="59633" y="119750"/>
                    </a:lnTo>
                    <a:lnTo>
                      <a:pt x="42524" y="80042"/>
                    </a:lnTo>
                    <a:close/>
                  </a:path>
                </a:pathLst>
              </a:custGeom>
              <a:solidFill>
                <a:srgbClr val="FCEA10">
                  <a:alpha val="60000"/>
                </a:srgbClr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13" name="Forme libre 327">
                <a:extLst>
                  <a:ext uri="{FF2B5EF4-FFF2-40B4-BE49-F238E27FC236}">
                    <a16:creationId xmlns:a16="http://schemas.microsoft.com/office/drawing/2014/main" id="{6C92E740-6924-84BA-0007-0AA93B9BCD56}"/>
                  </a:ext>
                </a:extLst>
              </p:cNvPr>
              <p:cNvSpPr/>
              <p:nvPr/>
            </p:nvSpPr>
            <p:spPr>
              <a:xfrm>
                <a:off x="6271443" y="2806205"/>
                <a:ext cx="123922" cy="119623"/>
              </a:xfrm>
              <a:custGeom>
                <a:avLst/>
                <a:gdLst>
                  <a:gd name="connsiteX0" fmla="*/ 0 w 123922"/>
                  <a:gd name="connsiteY0" fmla="*/ 71498 h 119623"/>
                  <a:gd name="connsiteX1" fmla="*/ 32585 w 123922"/>
                  <a:gd name="connsiteY1" fmla="*/ 42974 h 119623"/>
                  <a:gd name="connsiteX2" fmla="*/ 27427 w 123922"/>
                  <a:gd name="connsiteY2" fmla="*/ 0 h 119623"/>
                  <a:gd name="connsiteX3" fmla="*/ 64666 w 123922"/>
                  <a:gd name="connsiteY3" fmla="*/ 21990 h 119623"/>
                  <a:gd name="connsiteX4" fmla="*/ 104045 w 123922"/>
                  <a:gd name="connsiteY4" fmla="*/ 3895 h 119623"/>
                  <a:gd name="connsiteX5" fmla="*/ 94483 w 123922"/>
                  <a:gd name="connsiteY5" fmla="*/ 46116 h 119623"/>
                  <a:gd name="connsiteX6" fmla="*/ 123922 w 123922"/>
                  <a:gd name="connsiteY6" fmla="*/ 77906 h 119623"/>
                  <a:gd name="connsiteX7" fmla="*/ 80770 w 123922"/>
                  <a:gd name="connsiteY7" fmla="*/ 81927 h 119623"/>
                  <a:gd name="connsiteX8" fmla="*/ 59634 w 123922"/>
                  <a:gd name="connsiteY8" fmla="*/ 119624 h 119623"/>
                  <a:gd name="connsiteX9" fmla="*/ 42524 w 123922"/>
                  <a:gd name="connsiteY9" fmla="*/ 79917 h 11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22" h="119623">
                    <a:moveTo>
                      <a:pt x="0" y="71498"/>
                    </a:moveTo>
                    <a:lnTo>
                      <a:pt x="32585" y="42974"/>
                    </a:lnTo>
                    <a:lnTo>
                      <a:pt x="27427" y="0"/>
                    </a:lnTo>
                    <a:lnTo>
                      <a:pt x="64666" y="21990"/>
                    </a:lnTo>
                    <a:lnTo>
                      <a:pt x="104045" y="3895"/>
                    </a:lnTo>
                    <a:lnTo>
                      <a:pt x="94483" y="46116"/>
                    </a:lnTo>
                    <a:lnTo>
                      <a:pt x="123922" y="77906"/>
                    </a:lnTo>
                    <a:lnTo>
                      <a:pt x="80770" y="81927"/>
                    </a:lnTo>
                    <a:lnTo>
                      <a:pt x="59634" y="119624"/>
                    </a:lnTo>
                    <a:lnTo>
                      <a:pt x="42524" y="79917"/>
                    </a:lnTo>
                    <a:close/>
                  </a:path>
                </a:pathLst>
              </a:custGeom>
              <a:solidFill>
                <a:srgbClr val="951B81">
                  <a:alpha val="60000"/>
                </a:srgbClr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14" name="Forme libre 328">
                <a:extLst>
                  <a:ext uri="{FF2B5EF4-FFF2-40B4-BE49-F238E27FC236}">
                    <a16:creationId xmlns:a16="http://schemas.microsoft.com/office/drawing/2014/main" id="{2044E2BA-79A8-96B5-1816-54F37D414CAB}"/>
                  </a:ext>
                </a:extLst>
              </p:cNvPr>
              <p:cNvSpPr/>
              <p:nvPr/>
            </p:nvSpPr>
            <p:spPr>
              <a:xfrm>
                <a:off x="6437008" y="2141362"/>
                <a:ext cx="651188" cy="650392"/>
              </a:xfrm>
              <a:custGeom>
                <a:avLst/>
                <a:gdLst>
                  <a:gd name="connsiteX0" fmla="*/ 651189 w 651188"/>
                  <a:gd name="connsiteY0" fmla="*/ 325196 h 650392"/>
                  <a:gd name="connsiteX1" fmla="*/ 325595 w 651188"/>
                  <a:gd name="connsiteY1" fmla="*/ 650393 h 650392"/>
                  <a:gd name="connsiteX2" fmla="*/ 0 w 651188"/>
                  <a:gd name="connsiteY2" fmla="*/ 325196 h 650392"/>
                  <a:gd name="connsiteX3" fmla="*/ 325595 w 651188"/>
                  <a:gd name="connsiteY3" fmla="*/ 0 h 650392"/>
                  <a:gd name="connsiteX4" fmla="*/ 651189 w 651188"/>
                  <a:gd name="connsiteY4" fmla="*/ 325196 h 650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188" h="650392">
                    <a:moveTo>
                      <a:pt x="651189" y="325196"/>
                    </a:moveTo>
                    <a:cubicBezTo>
                      <a:pt x="651189" y="504797"/>
                      <a:pt x="505416" y="650393"/>
                      <a:pt x="325595" y="650393"/>
                    </a:cubicBezTo>
                    <a:cubicBezTo>
                      <a:pt x="145774" y="650393"/>
                      <a:pt x="0" y="504797"/>
                      <a:pt x="0" y="325196"/>
                    </a:cubicBezTo>
                    <a:cubicBezTo>
                      <a:pt x="0" y="145595"/>
                      <a:pt x="145774" y="0"/>
                      <a:pt x="325595" y="0"/>
                    </a:cubicBezTo>
                    <a:cubicBezTo>
                      <a:pt x="505416" y="0"/>
                      <a:pt x="651189" y="145595"/>
                      <a:pt x="651189" y="325196"/>
                    </a:cubicBezTo>
                    <a:close/>
                  </a:path>
                </a:pathLst>
              </a:custGeom>
              <a:solidFill>
                <a:srgbClr val="F8B680"/>
              </a:solidFill>
              <a:ln w="314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15" name="Forme libre 357">
                <a:extLst>
                  <a:ext uri="{FF2B5EF4-FFF2-40B4-BE49-F238E27FC236}">
                    <a16:creationId xmlns:a16="http://schemas.microsoft.com/office/drawing/2014/main" id="{B65AB717-16DC-6DC2-5D13-344E64063DF4}"/>
                  </a:ext>
                </a:extLst>
              </p:cNvPr>
              <p:cNvSpPr/>
              <p:nvPr/>
            </p:nvSpPr>
            <p:spPr>
              <a:xfrm>
                <a:off x="6495738" y="2202161"/>
                <a:ext cx="531768" cy="531448"/>
              </a:xfrm>
              <a:custGeom>
                <a:avLst/>
                <a:gdLst>
                  <a:gd name="connsiteX0" fmla="*/ 264852 w 531768"/>
                  <a:gd name="connsiteY0" fmla="*/ 357508 h 531448"/>
                  <a:gd name="connsiteX1" fmla="*/ 367009 w 531768"/>
                  <a:gd name="connsiteY1" fmla="*/ 513949 h 531448"/>
                  <a:gd name="connsiteX2" fmla="*/ 497976 w 531768"/>
                  <a:gd name="connsiteY2" fmla="*/ 380377 h 531448"/>
                  <a:gd name="connsiteX3" fmla="*/ 394687 w 531768"/>
                  <a:gd name="connsiteY3" fmla="*/ 303225 h 531448"/>
                  <a:gd name="connsiteX4" fmla="*/ 519490 w 531768"/>
                  <a:gd name="connsiteY4" fmla="*/ 328984 h 531448"/>
                  <a:gd name="connsiteX5" fmla="*/ 526661 w 531768"/>
                  <a:gd name="connsiteY5" fmla="*/ 194658 h 531448"/>
                  <a:gd name="connsiteX6" fmla="*/ 330147 w 531768"/>
                  <a:gd name="connsiteY6" fmla="*/ 13714 h 531448"/>
                  <a:gd name="connsiteX7" fmla="*/ 319327 w 531768"/>
                  <a:gd name="connsiteY7" fmla="*/ 249695 h 531448"/>
                  <a:gd name="connsiteX8" fmla="*/ 273910 w 531768"/>
                  <a:gd name="connsiteY8" fmla="*/ 1400 h 531448"/>
                  <a:gd name="connsiteX9" fmla="*/ 196915 w 531768"/>
                  <a:gd name="connsiteY9" fmla="*/ 5170 h 531448"/>
                  <a:gd name="connsiteX10" fmla="*/ 94758 w 531768"/>
                  <a:gd name="connsiteY10" fmla="*/ 58825 h 531448"/>
                  <a:gd name="connsiteX11" fmla="*/ 198298 w 531768"/>
                  <a:gd name="connsiteY11" fmla="*/ 256481 h 531448"/>
                  <a:gd name="connsiteX12" fmla="*/ 54247 w 531768"/>
                  <a:gd name="connsiteY12" fmla="*/ 100417 h 531448"/>
                  <a:gd name="connsiteX13" fmla="*/ 7194 w 531768"/>
                  <a:gd name="connsiteY13" fmla="*/ 334638 h 531448"/>
                  <a:gd name="connsiteX14" fmla="*/ 137658 w 531768"/>
                  <a:gd name="connsiteY14" fmla="*/ 498996 h 531448"/>
                  <a:gd name="connsiteX15" fmla="*/ 123945 w 531768"/>
                  <a:gd name="connsiteY15" fmla="*/ 297570 h 531448"/>
                  <a:gd name="connsiteX16" fmla="*/ 197921 w 531768"/>
                  <a:gd name="connsiteY16" fmla="*/ 524127 h 531448"/>
                  <a:gd name="connsiteX17" fmla="*/ 311653 w 531768"/>
                  <a:gd name="connsiteY17" fmla="*/ 528902 h 531448"/>
                  <a:gd name="connsiteX18" fmla="*/ 264852 w 531768"/>
                  <a:gd name="connsiteY18" fmla="*/ 357508 h 53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1768" h="531448">
                    <a:moveTo>
                      <a:pt x="264852" y="357508"/>
                    </a:moveTo>
                    <a:cubicBezTo>
                      <a:pt x="199934" y="51285"/>
                      <a:pt x="352164" y="520106"/>
                      <a:pt x="367009" y="513949"/>
                    </a:cubicBezTo>
                    <a:cubicBezTo>
                      <a:pt x="412929" y="494723"/>
                      <a:pt x="478350" y="418074"/>
                      <a:pt x="497976" y="380377"/>
                    </a:cubicBezTo>
                    <a:cubicBezTo>
                      <a:pt x="504015" y="368691"/>
                      <a:pt x="394687" y="303225"/>
                      <a:pt x="394687" y="303225"/>
                    </a:cubicBezTo>
                    <a:cubicBezTo>
                      <a:pt x="289007" y="214386"/>
                      <a:pt x="515086" y="342555"/>
                      <a:pt x="519490" y="328984"/>
                    </a:cubicBezTo>
                    <a:cubicBezTo>
                      <a:pt x="542010" y="258868"/>
                      <a:pt x="526661" y="194658"/>
                      <a:pt x="526661" y="194658"/>
                    </a:cubicBezTo>
                    <a:cubicBezTo>
                      <a:pt x="526661" y="194658"/>
                      <a:pt x="496341" y="67118"/>
                      <a:pt x="330147" y="13714"/>
                    </a:cubicBezTo>
                    <a:cubicBezTo>
                      <a:pt x="316182" y="9191"/>
                      <a:pt x="319327" y="249695"/>
                      <a:pt x="319327" y="249695"/>
                    </a:cubicBezTo>
                    <a:cubicBezTo>
                      <a:pt x="284226" y="367309"/>
                      <a:pt x="287246" y="2908"/>
                      <a:pt x="273910" y="1400"/>
                    </a:cubicBezTo>
                    <a:cubicBezTo>
                      <a:pt x="233903" y="-3249"/>
                      <a:pt x="196915" y="5170"/>
                      <a:pt x="196915" y="5170"/>
                    </a:cubicBezTo>
                    <a:cubicBezTo>
                      <a:pt x="196915" y="5170"/>
                      <a:pt x="148604" y="16102"/>
                      <a:pt x="94758" y="58825"/>
                    </a:cubicBezTo>
                    <a:cubicBezTo>
                      <a:pt x="82554" y="68500"/>
                      <a:pt x="198298" y="256481"/>
                      <a:pt x="198298" y="256481"/>
                    </a:cubicBezTo>
                    <a:cubicBezTo>
                      <a:pt x="215283" y="362408"/>
                      <a:pt x="62928" y="88856"/>
                      <a:pt x="54247" y="100417"/>
                    </a:cubicBezTo>
                    <a:cubicBezTo>
                      <a:pt x="-27152" y="209234"/>
                      <a:pt x="7194" y="334638"/>
                      <a:pt x="7194" y="334638"/>
                    </a:cubicBezTo>
                    <a:cubicBezTo>
                      <a:pt x="7194" y="334638"/>
                      <a:pt x="34495" y="434283"/>
                      <a:pt x="137658" y="498996"/>
                    </a:cubicBezTo>
                    <a:cubicBezTo>
                      <a:pt x="151624" y="507792"/>
                      <a:pt x="123945" y="297570"/>
                      <a:pt x="123945" y="297570"/>
                    </a:cubicBezTo>
                    <a:cubicBezTo>
                      <a:pt x="151246" y="205465"/>
                      <a:pt x="182321" y="520357"/>
                      <a:pt x="197921" y="524127"/>
                    </a:cubicBezTo>
                    <a:cubicBezTo>
                      <a:pt x="197921" y="524127"/>
                      <a:pt x="250636" y="536692"/>
                      <a:pt x="311653" y="528902"/>
                    </a:cubicBezTo>
                    <a:cubicBezTo>
                      <a:pt x="323857" y="527017"/>
                      <a:pt x="265732" y="361654"/>
                      <a:pt x="264852" y="357508"/>
                    </a:cubicBezTo>
                    <a:close/>
                  </a:path>
                </a:pathLst>
              </a:custGeom>
              <a:solidFill>
                <a:srgbClr val="F8BBAA"/>
              </a:solidFill>
              <a:ln w="314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5" name="Graphique 275">
              <a:extLst>
                <a:ext uri="{FF2B5EF4-FFF2-40B4-BE49-F238E27FC236}">
                  <a16:creationId xmlns:a16="http://schemas.microsoft.com/office/drawing/2014/main" id="{A0D1150E-7C25-B03A-18D4-6F3A89368C47}"/>
                </a:ext>
              </a:extLst>
            </p:cNvPr>
            <p:cNvGrpSpPr/>
            <p:nvPr/>
          </p:nvGrpSpPr>
          <p:grpSpPr>
            <a:xfrm>
              <a:off x="5953427" y="3726636"/>
              <a:ext cx="167326" cy="595606"/>
              <a:chOff x="6088894" y="3629499"/>
              <a:chExt cx="167326" cy="595606"/>
            </a:xfrm>
            <a:solidFill>
              <a:srgbClr val="000000"/>
            </a:solidFill>
          </p:grpSpPr>
          <p:sp>
            <p:nvSpPr>
              <p:cNvPr id="907" name="Forme libre 548">
                <a:extLst>
                  <a:ext uri="{FF2B5EF4-FFF2-40B4-BE49-F238E27FC236}">
                    <a16:creationId xmlns:a16="http://schemas.microsoft.com/office/drawing/2014/main" id="{37F87382-9B4B-0436-833F-77166B8F77FE}"/>
                  </a:ext>
                </a:extLst>
              </p:cNvPr>
              <p:cNvSpPr/>
              <p:nvPr/>
            </p:nvSpPr>
            <p:spPr>
              <a:xfrm>
                <a:off x="6088894" y="3703510"/>
                <a:ext cx="115744" cy="521595"/>
              </a:xfrm>
              <a:custGeom>
                <a:avLst/>
                <a:gdLst>
                  <a:gd name="connsiteX0" fmla="*/ 0 w 115744"/>
                  <a:gd name="connsiteY0" fmla="*/ 521596 h 521595"/>
                  <a:gd name="connsiteX1" fmla="*/ 115744 w 115744"/>
                  <a:gd name="connsiteY1" fmla="*/ 0 h 521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744" h="521595">
                    <a:moveTo>
                      <a:pt x="0" y="521596"/>
                    </a:moveTo>
                    <a:lnTo>
                      <a:pt x="115744" y="0"/>
                    </a:lnTo>
                  </a:path>
                </a:pathLst>
              </a:custGeom>
              <a:ln w="1256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08" name="Forme libre 549">
                <a:extLst>
                  <a:ext uri="{FF2B5EF4-FFF2-40B4-BE49-F238E27FC236}">
                    <a16:creationId xmlns:a16="http://schemas.microsoft.com/office/drawing/2014/main" id="{A3F328FA-F713-25F0-98B3-3E7DA8006F4C}"/>
                  </a:ext>
                </a:extLst>
              </p:cNvPr>
              <p:cNvSpPr/>
              <p:nvPr/>
            </p:nvSpPr>
            <p:spPr>
              <a:xfrm>
                <a:off x="6139469" y="3629499"/>
                <a:ext cx="116751" cy="117739"/>
              </a:xfrm>
              <a:custGeom>
                <a:avLst/>
                <a:gdLst>
                  <a:gd name="connsiteX0" fmla="*/ 81650 w 116751"/>
                  <a:gd name="connsiteY0" fmla="*/ 0 h 117739"/>
                  <a:gd name="connsiteX1" fmla="*/ 116751 w 116751"/>
                  <a:gd name="connsiteY1" fmla="*/ 117739 h 117739"/>
                  <a:gd name="connsiteX2" fmla="*/ 63031 w 116751"/>
                  <a:gd name="connsiteY2" fmla="*/ 83687 h 117739"/>
                  <a:gd name="connsiteX3" fmla="*/ 0 w 116751"/>
                  <a:gd name="connsiteY3" fmla="*/ 91854 h 117739"/>
                  <a:gd name="connsiteX4" fmla="*/ 81650 w 116751"/>
                  <a:gd name="connsiteY4" fmla="*/ 0 h 11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51" h="117739">
                    <a:moveTo>
                      <a:pt x="81650" y="0"/>
                    </a:moveTo>
                    <a:cubicBezTo>
                      <a:pt x="86808" y="37697"/>
                      <a:pt x="99389" y="85823"/>
                      <a:pt x="116751" y="117739"/>
                    </a:cubicBezTo>
                    <a:lnTo>
                      <a:pt x="63031" y="83687"/>
                    </a:lnTo>
                    <a:lnTo>
                      <a:pt x="0" y="91854"/>
                    </a:lnTo>
                    <a:cubicBezTo>
                      <a:pt x="29313" y="70241"/>
                      <a:pt x="61018" y="31916"/>
                      <a:pt x="816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 dirty="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6" name="ZoneTexte 574">
              <a:extLst>
                <a:ext uri="{FF2B5EF4-FFF2-40B4-BE49-F238E27FC236}">
                  <a16:creationId xmlns:a16="http://schemas.microsoft.com/office/drawing/2014/main" id="{404BD2E0-A20C-6B18-44EB-3E01BBBBC869}"/>
                </a:ext>
              </a:extLst>
            </p:cNvPr>
            <p:cNvSpPr txBox="1"/>
            <p:nvPr/>
          </p:nvSpPr>
          <p:spPr>
            <a:xfrm>
              <a:off x="5172500" y="1150726"/>
              <a:ext cx="20938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n/>
                  <a:solidFill>
                    <a:srgbClr val="90ACAC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autophagosome</a:t>
              </a:r>
            </a:p>
          </p:txBody>
        </p:sp>
      </p:grpSp>
      <p:grpSp>
        <p:nvGrpSpPr>
          <p:cNvPr id="918" name="Groupe 29">
            <a:extLst>
              <a:ext uri="{FF2B5EF4-FFF2-40B4-BE49-F238E27FC236}">
                <a16:creationId xmlns:a16="http://schemas.microsoft.com/office/drawing/2014/main" id="{FE92564E-9BD2-A3F1-56FA-C7B3ED36B856}"/>
              </a:ext>
            </a:extLst>
          </p:cNvPr>
          <p:cNvGrpSpPr/>
          <p:nvPr/>
        </p:nvGrpSpPr>
        <p:grpSpPr>
          <a:xfrm>
            <a:off x="2332616" y="4360745"/>
            <a:ext cx="1540194" cy="1023943"/>
            <a:chOff x="1863100" y="4091861"/>
            <a:chExt cx="1540194" cy="1023943"/>
          </a:xfrm>
        </p:grpSpPr>
        <p:grpSp>
          <p:nvGrpSpPr>
            <p:cNvPr id="919" name="Graphique 275">
              <a:extLst>
                <a:ext uri="{FF2B5EF4-FFF2-40B4-BE49-F238E27FC236}">
                  <a16:creationId xmlns:a16="http://schemas.microsoft.com/office/drawing/2014/main" id="{14F8686A-A40E-2EC3-5C04-C9294CDEFD73}"/>
                </a:ext>
              </a:extLst>
            </p:cNvPr>
            <p:cNvGrpSpPr/>
            <p:nvPr/>
          </p:nvGrpSpPr>
          <p:grpSpPr>
            <a:xfrm>
              <a:off x="1902338" y="4552194"/>
              <a:ext cx="633507" cy="288661"/>
              <a:chOff x="2037805" y="4455057"/>
              <a:chExt cx="633507" cy="288661"/>
            </a:xfrm>
          </p:grpSpPr>
          <p:sp>
            <p:nvSpPr>
              <p:cNvPr id="942" name="Forme libre 293">
                <a:extLst>
                  <a:ext uri="{FF2B5EF4-FFF2-40B4-BE49-F238E27FC236}">
                    <a16:creationId xmlns:a16="http://schemas.microsoft.com/office/drawing/2014/main" id="{A353F544-65BF-750E-5B2C-617107139141}"/>
                  </a:ext>
                </a:extLst>
              </p:cNvPr>
              <p:cNvSpPr/>
              <p:nvPr/>
            </p:nvSpPr>
            <p:spPr>
              <a:xfrm rot="-1914310">
                <a:off x="2088806" y="4455057"/>
                <a:ext cx="574177" cy="284224"/>
              </a:xfrm>
              <a:custGeom>
                <a:avLst/>
                <a:gdLst>
                  <a:gd name="connsiteX0" fmla="*/ 574177 w 574177"/>
                  <a:gd name="connsiteY0" fmla="*/ 142112 h 284224"/>
                  <a:gd name="connsiteX1" fmla="*/ 287089 w 574177"/>
                  <a:gd name="connsiteY1" fmla="*/ 284225 h 284224"/>
                  <a:gd name="connsiteX2" fmla="*/ 0 w 574177"/>
                  <a:gd name="connsiteY2" fmla="*/ 142112 h 284224"/>
                  <a:gd name="connsiteX3" fmla="*/ 287089 w 574177"/>
                  <a:gd name="connsiteY3" fmla="*/ 0 h 284224"/>
                  <a:gd name="connsiteX4" fmla="*/ 574177 w 574177"/>
                  <a:gd name="connsiteY4" fmla="*/ 142112 h 28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7" h="284224">
                    <a:moveTo>
                      <a:pt x="574177" y="142112"/>
                    </a:moveTo>
                    <a:cubicBezTo>
                      <a:pt x="574177" y="220599"/>
                      <a:pt x="445643" y="284225"/>
                      <a:pt x="287089" y="284225"/>
                    </a:cubicBezTo>
                    <a:cubicBezTo>
                      <a:pt x="128534" y="284225"/>
                      <a:pt x="0" y="220599"/>
                      <a:pt x="0" y="142112"/>
                    </a:cubicBezTo>
                    <a:cubicBezTo>
                      <a:pt x="0" y="63626"/>
                      <a:pt x="128534" y="0"/>
                      <a:pt x="287089" y="0"/>
                    </a:cubicBezTo>
                    <a:cubicBezTo>
                      <a:pt x="445643" y="0"/>
                      <a:pt x="574177" y="63626"/>
                      <a:pt x="574177" y="1421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9FE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43" name="Forme libre 294">
                <a:extLst>
                  <a:ext uri="{FF2B5EF4-FFF2-40B4-BE49-F238E27FC236}">
                    <a16:creationId xmlns:a16="http://schemas.microsoft.com/office/drawing/2014/main" id="{78022A6C-DE7E-FDED-B6BA-EE50F5E0CA03}"/>
                  </a:ext>
                </a:extLst>
              </p:cNvPr>
              <p:cNvSpPr/>
              <p:nvPr/>
            </p:nvSpPr>
            <p:spPr>
              <a:xfrm rot="-1914310">
                <a:off x="2112824" y="4561515"/>
                <a:ext cx="543984" cy="141232"/>
              </a:xfrm>
              <a:custGeom>
                <a:avLst/>
                <a:gdLst>
                  <a:gd name="connsiteX0" fmla="*/ 0 w 543984"/>
                  <a:gd name="connsiteY0" fmla="*/ 0 h 141232"/>
                  <a:gd name="connsiteX1" fmla="*/ 543984 w 543984"/>
                  <a:gd name="connsiteY1" fmla="*/ 0 h 141232"/>
                  <a:gd name="connsiteX2" fmla="*/ 543984 w 543984"/>
                  <a:gd name="connsiteY2" fmla="*/ 141233 h 141232"/>
                  <a:gd name="connsiteX3" fmla="*/ 0 w 543984"/>
                  <a:gd name="connsiteY3" fmla="*/ 141233 h 14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84" h="141232">
                    <a:moveTo>
                      <a:pt x="0" y="0"/>
                    </a:moveTo>
                    <a:lnTo>
                      <a:pt x="543984" y="0"/>
                    </a:lnTo>
                    <a:lnTo>
                      <a:pt x="543984" y="141233"/>
                    </a:lnTo>
                    <a:lnTo>
                      <a:pt x="0" y="141233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44" name="ZoneTexte 295">
                <a:extLst>
                  <a:ext uri="{FF2B5EF4-FFF2-40B4-BE49-F238E27FC236}">
                    <a16:creationId xmlns:a16="http://schemas.microsoft.com/office/drawing/2014/main" id="{829F2A02-21DB-C9F4-7D19-337FB9F61CE8}"/>
                  </a:ext>
                </a:extLst>
              </p:cNvPr>
              <p:cNvSpPr txBox="1"/>
              <p:nvPr/>
            </p:nvSpPr>
            <p:spPr>
              <a:xfrm rot="19980074">
                <a:off x="2037805" y="4466719"/>
                <a:ext cx="6335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NRFB2</a:t>
                </a:r>
              </a:p>
            </p:txBody>
          </p:sp>
        </p:grpSp>
        <p:grpSp>
          <p:nvGrpSpPr>
            <p:cNvPr id="920" name="Graphique 275">
              <a:extLst>
                <a:ext uri="{FF2B5EF4-FFF2-40B4-BE49-F238E27FC236}">
                  <a16:creationId xmlns:a16="http://schemas.microsoft.com/office/drawing/2014/main" id="{183B8128-EDBE-8FF0-24F3-3D3D037F028A}"/>
                </a:ext>
              </a:extLst>
            </p:cNvPr>
            <p:cNvGrpSpPr/>
            <p:nvPr/>
          </p:nvGrpSpPr>
          <p:grpSpPr>
            <a:xfrm>
              <a:off x="2311693" y="4332335"/>
              <a:ext cx="766557" cy="305773"/>
              <a:chOff x="2447160" y="4235198"/>
              <a:chExt cx="766557" cy="305773"/>
            </a:xfrm>
          </p:grpSpPr>
          <p:sp>
            <p:nvSpPr>
              <p:cNvPr id="939" name="Forme libre 297">
                <a:extLst>
                  <a:ext uri="{FF2B5EF4-FFF2-40B4-BE49-F238E27FC236}">
                    <a16:creationId xmlns:a16="http://schemas.microsoft.com/office/drawing/2014/main" id="{ED75C226-EFA6-84C9-7ED8-0B48CF4F369C}"/>
                  </a:ext>
                </a:extLst>
              </p:cNvPr>
              <p:cNvSpPr/>
              <p:nvPr/>
            </p:nvSpPr>
            <p:spPr>
              <a:xfrm rot="20033311">
                <a:off x="2513277" y="4237038"/>
                <a:ext cx="613991" cy="303933"/>
              </a:xfrm>
              <a:custGeom>
                <a:avLst/>
                <a:gdLst>
                  <a:gd name="connsiteX0" fmla="*/ 574168 w 574168"/>
                  <a:gd name="connsiteY0" fmla="*/ 142110 h 284220"/>
                  <a:gd name="connsiteX1" fmla="*/ 287084 w 574168"/>
                  <a:gd name="connsiteY1" fmla="*/ 284220 h 284220"/>
                  <a:gd name="connsiteX2" fmla="*/ 0 w 574168"/>
                  <a:gd name="connsiteY2" fmla="*/ 142110 h 284220"/>
                  <a:gd name="connsiteX3" fmla="*/ 287084 w 574168"/>
                  <a:gd name="connsiteY3" fmla="*/ 0 h 284220"/>
                  <a:gd name="connsiteX4" fmla="*/ 574168 w 574168"/>
                  <a:gd name="connsiteY4" fmla="*/ 142110 h 28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68" h="284220">
                    <a:moveTo>
                      <a:pt x="574168" y="142110"/>
                    </a:moveTo>
                    <a:cubicBezTo>
                      <a:pt x="574168" y="220595"/>
                      <a:pt x="445637" y="284220"/>
                      <a:pt x="287084" y="284220"/>
                    </a:cubicBezTo>
                    <a:cubicBezTo>
                      <a:pt x="128532" y="284220"/>
                      <a:pt x="0" y="220595"/>
                      <a:pt x="0" y="142110"/>
                    </a:cubicBezTo>
                    <a:cubicBezTo>
                      <a:pt x="0" y="63625"/>
                      <a:pt x="128532" y="0"/>
                      <a:pt x="287084" y="0"/>
                    </a:cubicBezTo>
                    <a:cubicBezTo>
                      <a:pt x="445636" y="0"/>
                      <a:pt x="574168" y="63625"/>
                      <a:pt x="574168" y="1421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009FE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40" name="Forme libre 298">
                <a:extLst>
                  <a:ext uri="{FF2B5EF4-FFF2-40B4-BE49-F238E27FC236}">
                    <a16:creationId xmlns:a16="http://schemas.microsoft.com/office/drawing/2014/main" id="{6C601412-1620-5A2C-4C4F-08C0A7572201}"/>
                  </a:ext>
                </a:extLst>
              </p:cNvPr>
              <p:cNvSpPr/>
              <p:nvPr/>
            </p:nvSpPr>
            <p:spPr>
              <a:xfrm rot="-1566689">
                <a:off x="2540150" y="4371685"/>
                <a:ext cx="543975" cy="141230"/>
              </a:xfrm>
              <a:custGeom>
                <a:avLst/>
                <a:gdLst>
                  <a:gd name="connsiteX0" fmla="*/ 0 w 543975"/>
                  <a:gd name="connsiteY0" fmla="*/ 0 h 141230"/>
                  <a:gd name="connsiteX1" fmla="*/ 543976 w 543975"/>
                  <a:gd name="connsiteY1" fmla="*/ 0 h 141230"/>
                  <a:gd name="connsiteX2" fmla="*/ 543976 w 543975"/>
                  <a:gd name="connsiteY2" fmla="*/ 141231 h 141230"/>
                  <a:gd name="connsiteX3" fmla="*/ 0 w 543975"/>
                  <a:gd name="connsiteY3" fmla="*/ 141231 h 14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5" h="141230">
                    <a:moveTo>
                      <a:pt x="0" y="0"/>
                    </a:moveTo>
                    <a:lnTo>
                      <a:pt x="543976" y="0"/>
                    </a:lnTo>
                    <a:lnTo>
                      <a:pt x="543976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41" name="ZoneTexte 299">
                <a:extLst>
                  <a:ext uri="{FF2B5EF4-FFF2-40B4-BE49-F238E27FC236}">
                    <a16:creationId xmlns:a16="http://schemas.microsoft.com/office/drawing/2014/main" id="{A88FFEEC-8A2C-8632-8B62-9AA81F75EA80}"/>
                  </a:ext>
                </a:extLst>
              </p:cNvPr>
              <p:cNvSpPr txBox="1"/>
              <p:nvPr/>
            </p:nvSpPr>
            <p:spPr>
              <a:xfrm rot="20033311">
                <a:off x="2447160" y="4235198"/>
                <a:ext cx="7665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AMBRA1</a:t>
                </a:r>
              </a:p>
            </p:txBody>
          </p:sp>
        </p:grpSp>
        <p:grpSp>
          <p:nvGrpSpPr>
            <p:cNvPr id="921" name="Graphique 275">
              <a:extLst>
                <a:ext uri="{FF2B5EF4-FFF2-40B4-BE49-F238E27FC236}">
                  <a16:creationId xmlns:a16="http://schemas.microsoft.com/office/drawing/2014/main" id="{0C5A803A-61CC-2435-BE22-FCDFCC0B7CF3}"/>
                </a:ext>
              </a:extLst>
            </p:cNvPr>
            <p:cNvGrpSpPr/>
            <p:nvPr/>
          </p:nvGrpSpPr>
          <p:grpSpPr>
            <a:xfrm>
              <a:off x="2078779" y="4723738"/>
              <a:ext cx="585511" cy="287000"/>
              <a:chOff x="2214246" y="4626601"/>
              <a:chExt cx="585511" cy="287000"/>
            </a:xfrm>
          </p:grpSpPr>
          <p:sp>
            <p:nvSpPr>
              <p:cNvPr id="936" name="Forme libre 409">
                <a:extLst>
                  <a:ext uri="{FF2B5EF4-FFF2-40B4-BE49-F238E27FC236}">
                    <a16:creationId xmlns:a16="http://schemas.microsoft.com/office/drawing/2014/main" id="{666AE20C-484F-1FE3-6CCF-15597A6CA22C}"/>
                  </a:ext>
                </a:extLst>
              </p:cNvPr>
              <p:cNvSpPr/>
              <p:nvPr/>
            </p:nvSpPr>
            <p:spPr>
              <a:xfrm rot="-1914310">
                <a:off x="2225580" y="4626601"/>
                <a:ext cx="574177" cy="284224"/>
              </a:xfrm>
              <a:custGeom>
                <a:avLst/>
                <a:gdLst>
                  <a:gd name="connsiteX0" fmla="*/ 574178 w 574177"/>
                  <a:gd name="connsiteY0" fmla="*/ 142112 h 284224"/>
                  <a:gd name="connsiteX1" fmla="*/ 287089 w 574177"/>
                  <a:gd name="connsiteY1" fmla="*/ 284224 h 284224"/>
                  <a:gd name="connsiteX2" fmla="*/ 0 w 574177"/>
                  <a:gd name="connsiteY2" fmla="*/ 142112 h 284224"/>
                  <a:gd name="connsiteX3" fmla="*/ 287089 w 574177"/>
                  <a:gd name="connsiteY3" fmla="*/ 0 h 284224"/>
                  <a:gd name="connsiteX4" fmla="*/ 574178 w 574177"/>
                  <a:gd name="connsiteY4" fmla="*/ 142112 h 28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77" h="284224">
                    <a:moveTo>
                      <a:pt x="574178" y="142112"/>
                    </a:moveTo>
                    <a:cubicBezTo>
                      <a:pt x="574178" y="220599"/>
                      <a:pt x="445644" y="284224"/>
                      <a:pt x="287089" y="284224"/>
                    </a:cubicBezTo>
                    <a:cubicBezTo>
                      <a:pt x="128534" y="284224"/>
                      <a:pt x="0" y="220599"/>
                      <a:pt x="0" y="142112"/>
                    </a:cubicBezTo>
                    <a:cubicBezTo>
                      <a:pt x="0" y="63626"/>
                      <a:pt x="128534" y="0"/>
                      <a:pt x="287089" y="0"/>
                    </a:cubicBezTo>
                    <a:cubicBezTo>
                      <a:pt x="445643" y="0"/>
                      <a:pt x="574178" y="63626"/>
                      <a:pt x="574178" y="1421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9FE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37" name="Forme libre 410">
                <a:extLst>
                  <a:ext uri="{FF2B5EF4-FFF2-40B4-BE49-F238E27FC236}">
                    <a16:creationId xmlns:a16="http://schemas.microsoft.com/office/drawing/2014/main" id="{42F3CAC9-5A6C-449E-0009-F6780523B2F4}"/>
                  </a:ext>
                </a:extLst>
              </p:cNvPr>
              <p:cNvSpPr/>
              <p:nvPr/>
            </p:nvSpPr>
            <p:spPr>
              <a:xfrm rot="-1914310">
                <a:off x="2249705" y="4732992"/>
                <a:ext cx="543984" cy="141232"/>
              </a:xfrm>
              <a:custGeom>
                <a:avLst/>
                <a:gdLst>
                  <a:gd name="connsiteX0" fmla="*/ 0 w 543984"/>
                  <a:gd name="connsiteY0" fmla="*/ 0 h 141232"/>
                  <a:gd name="connsiteX1" fmla="*/ 543984 w 543984"/>
                  <a:gd name="connsiteY1" fmla="*/ 0 h 141232"/>
                  <a:gd name="connsiteX2" fmla="*/ 543984 w 543984"/>
                  <a:gd name="connsiteY2" fmla="*/ 141233 h 141232"/>
                  <a:gd name="connsiteX3" fmla="*/ 0 w 543984"/>
                  <a:gd name="connsiteY3" fmla="*/ 141233 h 14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84" h="141232">
                    <a:moveTo>
                      <a:pt x="0" y="0"/>
                    </a:moveTo>
                    <a:lnTo>
                      <a:pt x="543984" y="0"/>
                    </a:lnTo>
                    <a:lnTo>
                      <a:pt x="543984" y="141233"/>
                    </a:lnTo>
                    <a:lnTo>
                      <a:pt x="0" y="141233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38" name="ZoneTexte 411">
                <a:extLst>
                  <a:ext uri="{FF2B5EF4-FFF2-40B4-BE49-F238E27FC236}">
                    <a16:creationId xmlns:a16="http://schemas.microsoft.com/office/drawing/2014/main" id="{D46D7FC8-0504-CD0B-AE85-D49A7EBA5040}"/>
                  </a:ext>
                </a:extLst>
              </p:cNvPr>
              <p:cNvSpPr txBox="1"/>
              <p:nvPr/>
            </p:nvSpPr>
            <p:spPr>
              <a:xfrm rot="19685690">
                <a:off x="2214246" y="4636602"/>
                <a:ext cx="5806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VPS15</a:t>
                </a:r>
              </a:p>
            </p:txBody>
          </p:sp>
        </p:grpSp>
        <p:grpSp>
          <p:nvGrpSpPr>
            <p:cNvPr id="922" name="Graphique 275">
              <a:extLst>
                <a:ext uri="{FF2B5EF4-FFF2-40B4-BE49-F238E27FC236}">
                  <a16:creationId xmlns:a16="http://schemas.microsoft.com/office/drawing/2014/main" id="{94D67B71-AD80-F44D-3769-E7CAC9D6902C}"/>
                </a:ext>
              </a:extLst>
            </p:cNvPr>
            <p:cNvGrpSpPr/>
            <p:nvPr/>
          </p:nvGrpSpPr>
          <p:grpSpPr>
            <a:xfrm>
              <a:off x="2557354" y="4514323"/>
              <a:ext cx="586817" cy="286753"/>
              <a:chOff x="2692821" y="4417186"/>
              <a:chExt cx="586817" cy="286753"/>
            </a:xfrm>
          </p:grpSpPr>
          <p:sp>
            <p:nvSpPr>
              <p:cNvPr id="933" name="Forme libre 439">
                <a:extLst>
                  <a:ext uri="{FF2B5EF4-FFF2-40B4-BE49-F238E27FC236}">
                    <a16:creationId xmlns:a16="http://schemas.microsoft.com/office/drawing/2014/main" id="{940588BA-1790-D64E-B05B-70D1EA3C4601}"/>
                  </a:ext>
                </a:extLst>
              </p:cNvPr>
              <p:cNvSpPr/>
              <p:nvPr/>
            </p:nvSpPr>
            <p:spPr>
              <a:xfrm rot="-1566689">
                <a:off x="2705470" y="4417186"/>
                <a:ext cx="574168" cy="284220"/>
              </a:xfrm>
              <a:custGeom>
                <a:avLst/>
                <a:gdLst>
                  <a:gd name="connsiteX0" fmla="*/ 574169 w 574168"/>
                  <a:gd name="connsiteY0" fmla="*/ 142110 h 284220"/>
                  <a:gd name="connsiteX1" fmla="*/ 287084 w 574168"/>
                  <a:gd name="connsiteY1" fmla="*/ 284220 h 284220"/>
                  <a:gd name="connsiteX2" fmla="*/ 0 w 574168"/>
                  <a:gd name="connsiteY2" fmla="*/ 142110 h 284220"/>
                  <a:gd name="connsiteX3" fmla="*/ 287084 w 574168"/>
                  <a:gd name="connsiteY3" fmla="*/ 0 h 284220"/>
                  <a:gd name="connsiteX4" fmla="*/ 574169 w 574168"/>
                  <a:gd name="connsiteY4" fmla="*/ 142110 h 28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68" h="284220">
                    <a:moveTo>
                      <a:pt x="574169" y="142110"/>
                    </a:moveTo>
                    <a:cubicBezTo>
                      <a:pt x="574169" y="220595"/>
                      <a:pt x="445637" y="284220"/>
                      <a:pt x="287084" y="284220"/>
                    </a:cubicBezTo>
                    <a:cubicBezTo>
                      <a:pt x="128532" y="284220"/>
                      <a:pt x="0" y="220595"/>
                      <a:pt x="0" y="142110"/>
                    </a:cubicBezTo>
                    <a:cubicBezTo>
                      <a:pt x="0" y="63625"/>
                      <a:pt x="128532" y="0"/>
                      <a:pt x="287084" y="0"/>
                    </a:cubicBezTo>
                    <a:cubicBezTo>
                      <a:pt x="445636" y="0"/>
                      <a:pt x="574169" y="63625"/>
                      <a:pt x="574169" y="1421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6" cap="rnd">
                <a:solidFill>
                  <a:srgbClr val="009FE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34" name="Forme libre 440">
                <a:extLst>
                  <a:ext uri="{FF2B5EF4-FFF2-40B4-BE49-F238E27FC236}">
                    <a16:creationId xmlns:a16="http://schemas.microsoft.com/office/drawing/2014/main" id="{E645BDB8-1625-D556-F1AD-ACE761F126BA}"/>
                  </a:ext>
                </a:extLst>
              </p:cNvPr>
              <p:cNvSpPr/>
              <p:nvPr/>
            </p:nvSpPr>
            <p:spPr>
              <a:xfrm rot="-1566689">
                <a:off x="2725972" y="4524360"/>
                <a:ext cx="543975" cy="141230"/>
              </a:xfrm>
              <a:custGeom>
                <a:avLst/>
                <a:gdLst>
                  <a:gd name="connsiteX0" fmla="*/ 0 w 543975"/>
                  <a:gd name="connsiteY0" fmla="*/ 0 h 141230"/>
                  <a:gd name="connsiteX1" fmla="*/ 543976 w 543975"/>
                  <a:gd name="connsiteY1" fmla="*/ 0 h 141230"/>
                  <a:gd name="connsiteX2" fmla="*/ 543976 w 543975"/>
                  <a:gd name="connsiteY2" fmla="*/ 141231 h 141230"/>
                  <a:gd name="connsiteX3" fmla="*/ 0 w 543975"/>
                  <a:gd name="connsiteY3" fmla="*/ 141231 h 14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75" h="141230">
                    <a:moveTo>
                      <a:pt x="0" y="0"/>
                    </a:moveTo>
                    <a:lnTo>
                      <a:pt x="543976" y="0"/>
                    </a:lnTo>
                    <a:lnTo>
                      <a:pt x="543976" y="141231"/>
                    </a:lnTo>
                    <a:lnTo>
                      <a:pt x="0" y="141231"/>
                    </a:lnTo>
                    <a:close/>
                  </a:path>
                </a:pathLst>
              </a:custGeom>
              <a:noFill/>
              <a:ln w="125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35" name="ZoneTexte 441">
                <a:extLst>
                  <a:ext uri="{FF2B5EF4-FFF2-40B4-BE49-F238E27FC236}">
                    <a16:creationId xmlns:a16="http://schemas.microsoft.com/office/drawing/2014/main" id="{6D3BCFCA-1BA9-63AB-640F-0569626A1E9D}"/>
                  </a:ext>
                </a:extLst>
              </p:cNvPr>
              <p:cNvSpPr txBox="1"/>
              <p:nvPr/>
            </p:nvSpPr>
            <p:spPr>
              <a:xfrm rot="20033311">
                <a:off x="2692821" y="4426940"/>
                <a:ext cx="5806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VPS34</a:t>
                </a:r>
              </a:p>
            </p:txBody>
          </p:sp>
        </p:grpSp>
        <p:grpSp>
          <p:nvGrpSpPr>
            <p:cNvPr id="923" name="Graphique 275">
              <a:extLst>
                <a:ext uri="{FF2B5EF4-FFF2-40B4-BE49-F238E27FC236}">
                  <a16:creationId xmlns:a16="http://schemas.microsoft.com/office/drawing/2014/main" id="{1BE2A7D4-2816-7D60-3E07-FC7AD08133FF}"/>
                </a:ext>
              </a:extLst>
            </p:cNvPr>
            <p:cNvGrpSpPr/>
            <p:nvPr/>
          </p:nvGrpSpPr>
          <p:grpSpPr>
            <a:xfrm>
              <a:off x="2306858" y="4821284"/>
              <a:ext cx="632545" cy="294520"/>
              <a:chOff x="2442325" y="4724147"/>
              <a:chExt cx="632545" cy="294520"/>
            </a:xfrm>
          </p:grpSpPr>
          <p:sp>
            <p:nvSpPr>
              <p:cNvPr id="930" name="Forme libre 443">
                <a:extLst>
                  <a:ext uri="{FF2B5EF4-FFF2-40B4-BE49-F238E27FC236}">
                    <a16:creationId xmlns:a16="http://schemas.microsoft.com/office/drawing/2014/main" id="{27CC4787-195C-4E14-C5DD-2B7EA23A10D7}"/>
                  </a:ext>
                </a:extLst>
              </p:cNvPr>
              <p:cNvSpPr/>
              <p:nvPr/>
            </p:nvSpPr>
            <p:spPr>
              <a:xfrm rot="-1676160">
                <a:off x="2496725" y="4724147"/>
                <a:ext cx="574212" cy="284241"/>
              </a:xfrm>
              <a:custGeom>
                <a:avLst/>
                <a:gdLst>
                  <a:gd name="connsiteX0" fmla="*/ 574212 w 574212"/>
                  <a:gd name="connsiteY0" fmla="*/ 142121 h 284241"/>
                  <a:gd name="connsiteX1" fmla="*/ 287106 w 574212"/>
                  <a:gd name="connsiteY1" fmla="*/ 284242 h 284241"/>
                  <a:gd name="connsiteX2" fmla="*/ 0 w 574212"/>
                  <a:gd name="connsiteY2" fmla="*/ 142121 h 284241"/>
                  <a:gd name="connsiteX3" fmla="*/ 287106 w 574212"/>
                  <a:gd name="connsiteY3" fmla="*/ 0 h 284241"/>
                  <a:gd name="connsiteX4" fmla="*/ 574212 w 574212"/>
                  <a:gd name="connsiteY4" fmla="*/ 142121 h 284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12" h="284241">
                    <a:moveTo>
                      <a:pt x="574212" y="142121"/>
                    </a:moveTo>
                    <a:cubicBezTo>
                      <a:pt x="574212" y="220612"/>
                      <a:pt x="445670" y="284242"/>
                      <a:pt x="287106" y="284242"/>
                    </a:cubicBezTo>
                    <a:cubicBezTo>
                      <a:pt x="128542" y="284242"/>
                      <a:pt x="0" y="220612"/>
                      <a:pt x="0" y="142121"/>
                    </a:cubicBezTo>
                    <a:cubicBezTo>
                      <a:pt x="0" y="63630"/>
                      <a:pt x="128542" y="0"/>
                      <a:pt x="287106" y="0"/>
                    </a:cubicBezTo>
                    <a:cubicBezTo>
                      <a:pt x="445670" y="0"/>
                      <a:pt x="574212" y="63630"/>
                      <a:pt x="574212" y="1421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9FE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31" name="Forme libre 444">
                <a:extLst>
                  <a:ext uri="{FF2B5EF4-FFF2-40B4-BE49-F238E27FC236}">
                    <a16:creationId xmlns:a16="http://schemas.microsoft.com/office/drawing/2014/main" id="{C48A0DA4-7B20-799E-A1B4-BF8918114BA4}"/>
                  </a:ext>
                </a:extLst>
              </p:cNvPr>
              <p:cNvSpPr/>
              <p:nvPr/>
            </p:nvSpPr>
            <p:spPr>
              <a:xfrm rot="-1676160">
                <a:off x="2518332" y="4831089"/>
                <a:ext cx="544017" cy="141241"/>
              </a:xfrm>
              <a:custGeom>
                <a:avLst/>
                <a:gdLst>
                  <a:gd name="connsiteX0" fmla="*/ 0 w 544017"/>
                  <a:gd name="connsiteY0" fmla="*/ 0 h 141241"/>
                  <a:gd name="connsiteX1" fmla="*/ 544017 w 544017"/>
                  <a:gd name="connsiteY1" fmla="*/ 0 h 141241"/>
                  <a:gd name="connsiteX2" fmla="*/ 544017 w 544017"/>
                  <a:gd name="connsiteY2" fmla="*/ 141241 h 141241"/>
                  <a:gd name="connsiteX3" fmla="*/ 0 w 544017"/>
                  <a:gd name="connsiteY3" fmla="*/ 141241 h 14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17" h="141241">
                    <a:moveTo>
                      <a:pt x="0" y="0"/>
                    </a:moveTo>
                    <a:lnTo>
                      <a:pt x="544017" y="0"/>
                    </a:lnTo>
                    <a:lnTo>
                      <a:pt x="544017" y="141241"/>
                    </a:lnTo>
                    <a:lnTo>
                      <a:pt x="0" y="141241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32" name="ZoneTexte 445">
                <a:extLst>
                  <a:ext uri="{FF2B5EF4-FFF2-40B4-BE49-F238E27FC236}">
                    <a16:creationId xmlns:a16="http://schemas.microsoft.com/office/drawing/2014/main" id="{46F1BCE6-E81A-A816-A461-3F300B3B26A1}"/>
                  </a:ext>
                </a:extLst>
              </p:cNvPr>
              <p:cNvSpPr txBox="1"/>
              <p:nvPr/>
            </p:nvSpPr>
            <p:spPr>
              <a:xfrm rot="19923840">
                <a:off x="2442325" y="4741668"/>
                <a:ext cx="6325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ATG14</a:t>
                </a:r>
              </a:p>
            </p:txBody>
          </p:sp>
        </p:grpSp>
        <p:sp>
          <p:nvSpPr>
            <p:cNvPr id="924" name="Forme libre 449">
              <a:extLst>
                <a:ext uri="{FF2B5EF4-FFF2-40B4-BE49-F238E27FC236}">
                  <a16:creationId xmlns:a16="http://schemas.microsoft.com/office/drawing/2014/main" id="{3004FF48-B91E-A425-7CD6-38A26D14CF4E}"/>
                </a:ext>
              </a:extLst>
            </p:cNvPr>
            <p:cNvSpPr/>
            <p:nvPr/>
          </p:nvSpPr>
          <p:spPr>
            <a:xfrm rot="20039920">
              <a:off x="1927373" y="4269690"/>
              <a:ext cx="991017" cy="150035"/>
            </a:xfrm>
            <a:custGeom>
              <a:avLst/>
              <a:gdLst>
                <a:gd name="connsiteX0" fmla="*/ 0 w 991017"/>
                <a:gd name="connsiteY0" fmla="*/ 0 h 150035"/>
                <a:gd name="connsiteX1" fmla="*/ 991018 w 991017"/>
                <a:gd name="connsiteY1" fmla="*/ 0 h 150035"/>
                <a:gd name="connsiteX2" fmla="*/ 991018 w 991017"/>
                <a:gd name="connsiteY2" fmla="*/ 150035 h 150035"/>
                <a:gd name="connsiteX3" fmla="*/ 0 w 991017"/>
                <a:gd name="connsiteY3" fmla="*/ 150035 h 15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017" h="150035">
                  <a:moveTo>
                    <a:pt x="0" y="0"/>
                  </a:moveTo>
                  <a:lnTo>
                    <a:pt x="991018" y="0"/>
                  </a:lnTo>
                  <a:lnTo>
                    <a:pt x="991018" y="150035"/>
                  </a:lnTo>
                  <a:lnTo>
                    <a:pt x="0" y="150035"/>
                  </a:lnTo>
                  <a:close/>
                </a:path>
              </a:pathLst>
            </a:custGeom>
            <a:noFill/>
            <a:ln w="125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4000">
                <a:solidFill>
                  <a:prstClr val="black"/>
                </a:solidFill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925" name="ZoneTexte 450">
              <a:extLst>
                <a:ext uri="{FF2B5EF4-FFF2-40B4-BE49-F238E27FC236}">
                  <a16:creationId xmlns:a16="http://schemas.microsoft.com/office/drawing/2014/main" id="{CC41FBF5-9038-3E5D-D776-2B697DDDB2C5}"/>
                </a:ext>
              </a:extLst>
            </p:cNvPr>
            <p:cNvSpPr txBox="1"/>
            <p:nvPr/>
          </p:nvSpPr>
          <p:spPr>
            <a:xfrm rot="20418348">
              <a:off x="1863100" y="4091861"/>
              <a:ext cx="1263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n/>
                  <a:solidFill>
                    <a:srgbClr val="009FE3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PI3KC3-C1</a:t>
              </a:r>
            </a:p>
          </p:txBody>
        </p:sp>
        <p:grpSp>
          <p:nvGrpSpPr>
            <p:cNvPr id="926" name="Graphique 275">
              <a:extLst>
                <a:ext uri="{FF2B5EF4-FFF2-40B4-BE49-F238E27FC236}">
                  <a16:creationId xmlns:a16="http://schemas.microsoft.com/office/drawing/2014/main" id="{521E96F6-4DBA-1460-D527-3A613705ECD1}"/>
                </a:ext>
              </a:extLst>
            </p:cNvPr>
            <p:cNvGrpSpPr/>
            <p:nvPr/>
          </p:nvGrpSpPr>
          <p:grpSpPr>
            <a:xfrm>
              <a:off x="2772851" y="4695164"/>
              <a:ext cx="630443" cy="283536"/>
              <a:chOff x="2898793" y="4596649"/>
              <a:chExt cx="633507" cy="284914"/>
            </a:xfrm>
          </p:grpSpPr>
          <p:sp>
            <p:nvSpPr>
              <p:cNvPr id="927" name="Forme libre 435">
                <a:extLst>
                  <a:ext uri="{FF2B5EF4-FFF2-40B4-BE49-F238E27FC236}">
                    <a16:creationId xmlns:a16="http://schemas.microsoft.com/office/drawing/2014/main" id="{B2CC4B2C-E036-393C-9F08-AAE5F0411348}"/>
                  </a:ext>
                </a:extLst>
              </p:cNvPr>
              <p:cNvSpPr/>
              <p:nvPr/>
            </p:nvSpPr>
            <p:spPr>
              <a:xfrm rot="-1802815">
                <a:off x="2935234" y="4596649"/>
                <a:ext cx="574183" cy="284227"/>
              </a:xfrm>
              <a:custGeom>
                <a:avLst/>
                <a:gdLst>
                  <a:gd name="connsiteX0" fmla="*/ 574184 w 574183"/>
                  <a:gd name="connsiteY0" fmla="*/ 142114 h 284227"/>
                  <a:gd name="connsiteX1" fmla="*/ 287092 w 574183"/>
                  <a:gd name="connsiteY1" fmla="*/ 284227 h 284227"/>
                  <a:gd name="connsiteX2" fmla="*/ 0 w 574183"/>
                  <a:gd name="connsiteY2" fmla="*/ 142114 h 284227"/>
                  <a:gd name="connsiteX3" fmla="*/ 287092 w 574183"/>
                  <a:gd name="connsiteY3" fmla="*/ 0 h 284227"/>
                  <a:gd name="connsiteX4" fmla="*/ 574184 w 574183"/>
                  <a:gd name="connsiteY4" fmla="*/ 142114 h 28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183" h="284227">
                    <a:moveTo>
                      <a:pt x="574184" y="142114"/>
                    </a:moveTo>
                    <a:cubicBezTo>
                      <a:pt x="574184" y="220601"/>
                      <a:pt x="445648" y="284227"/>
                      <a:pt x="287092" y="284227"/>
                    </a:cubicBezTo>
                    <a:cubicBezTo>
                      <a:pt x="128535" y="284227"/>
                      <a:pt x="0" y="220601"/>
                      <a:pt x="0" y="142114"/>
                    </a:cubicBezTo>
                    <a:cubicBezTo>
                      <a:pt x="0" y="63627"/>
                      <a:pt x="128535" y="0"/>
                      <a:pt x="287092" y="0"/>
                    </a:cubicBezTo>
                    <a:cubicBezTo>
                      <a:pt x="445648" y="0"/>
                      <a:pt x="574184" y="63627"/>
                      <a:pt x="574184" y="142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7" cap="rnd">
                <a:solidFill>
                  <a:srgbClr val="009FE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28" name="Forme libre 436">
                <a:extLst>
                  <a:ext uri="{FF2B5EF4-FFF2-40B4-BE49-F238E27FC236}">
                    <a16:creationId xmlns:a16="http://schemas.microsoft.com/office/drawing/2014/main" id="{62512131-261F-2833-2AB6-89F07F44F33A}"/>
                  </a:ext>
                </a:extLst>
              </p:cNvPr>
              <p:cNvSpPr/>
              <p:nvPr/>
            </p:nvSpPr>
            <p:spPr>
              <a:xfrm rot="-1802815">
                <a:off x="2958110" y="4703353"/>
                <a:ext cx="543989" cy="141234"/>
              </a:xfrm>
              <a:custGeom>
                <a:avLst/>
                <a:gdLst>
                  <a:gd name="connsiteX0" fmla="*/ 0 w 543989"/>
                  <a:gd name="connsiteY0" fmla="*/ 0 h 141234"/>
                  <a:gd name="connsiteX1" fmla="*/ 543990 w 543989"/>
                  <a:gd name="connsiteY1" fmla="*/ 0 h 141234"/>
                  <a:gd name="connsiteX2" fmla="*/ 543990 w 543989"/>
                  <a:gd name="connsiteY2" fmla="*/ 141234 h 141234"/>
                  <a:gd name="connsiteX3" fmla="*/ 0 w 543989"/>
                  <a:gd name="connsiteY3" fmla="*/ 141234 h 14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89" h="141234">
                    <a:moveTo>
                      <a:pt x="0" y="0"/>
                    </a:moveTo>
                    <a:lnTo>
                      <a:pt x="543990" y="0"/>
                    </a:lnTo>
                    <a:lnTo>
                      <a:pt x="543990" y="141234"/>
                    </a:lnTo>
                    <a:lnTo>
                      <a:pt x="0" y="141234"/>
                    </a:lnTo>
                    <a:close/>
                  </a:path>
                </a:pathLst>
              </a:custGeom>
              <a:noFill/>
              <a:ln w="12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29" name="ZoneTexte 437">
                <a:extLst>
                  <a:ext uri="{FF2B5EF4-FFF2-40B4-BE49-F238E27FC236}">
                    <a16:creationId xmlns:a16="http://schemas.microsoft.com/office/drawing/2014/main" id="{832CFCF7-594D-B8D9-14EE-B481E52F8C6E}"/>
                  </a:ext>
                </a:extLst>
              </p:cNvPr>
              <p:cNvSpPr txBox="1"/>
              <p:nvPr/>
            </p:nvSpPr>
            <p:spPr>
              <a:xfrm rot="19797185">
                <a:off x="2898793" y="4604564"/>
                <a:ext cx="6335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n/>
                    <a:solidFill>
                      <a:srgbClr val="000000"/>
                    </a:solidFill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Beclin1</a:t>
                </a:r>
              </a:p>
            </p:txBody>
          </p:sp>
        </p:grpSp>
      </p:grpSp>
      <p:grpSp>
        <p:nvGrpSpPr>
          <p:cNvPr id="945" name="Groupe 37">
            <a:extLst>
              <a:ext uri="{FF2B5EF4-FFF2-40B4-BE49-F238E27FC236}">
                <a16:creationId xmlns:a16="http://schemas.microsoft.com/office/drawing/2014/main" id="{D691E117-C128-9F14-FC7E-6256EABF66C9}"/>
              </a:ext>
            </a:extLst>
          </p:cNvPr>
          <p:cNvGrpSpPr/>
          <p:nvPr/>
        </p:nvGrpSpPr>
        <p:grpSpPr>
          <a:xfrm>
            <a:off x="2363493" y="1634023"/>
            <a:ext cx="2401149" cy="1003583"/>
            <a:chOff x="1893977" y="1365139"/>
            <a:chExt cx="2401149" cy="1003583"/>
          </a:xfrm>
        </p:grpSpPr>
        <p:grpSp>
          <p:nvGrpSpPr>
            <p:cNvPr id="946" name="Graphique 275">
              <a:extLst>
                <a:ext uri="{FF2B5EF4-FFF2-40B4-BE49-F238E27FC236}">
                  <a16:creationId xmlns:a16="http://schemas.microsoft.com/office/drawing/2014/main" id="{B194F405-E189-F121-034F-228A38572428}"/>
                </a:ext>
              </a:extLst>
            </p:cNvPr>
            <p:cNvGrpSpPr/>
            <p:nvPr/>
          </p:nvGrpSpPr>
          <p:grpSpPr>
            <a:xfrm>
              <a:off x="2790211" y="2084476"/>
              <a:ext cx="445956" cy="284246"/>
              <a:chOff x="2925678" y="1987339"/>
              <a:chExt cx="445956" cy="284246"/>
            </a:xfrm>
          </p:grpSpPr>
          <p:sp>
            <p:nvSpPr>
              <p:cNvPr id="959" name="Forme libre 503">
                <a:extLst>
                  <a:ext uri="{FF2B5EF4-FFF2-40B4-BE49-F238E27FC236}">
                    <a16:creationId xmlns:a16="http://schemas.microsoft.com/office/drawing/2014/main" id="{83BF3F1F-A468-1A54-D065-FEDF330FE2DF}"/>
                  </a:ext>
                </a:extLst>
              </p:cNvPr>
              <p:cNvSpPr/>
              <p:nvPr/>
            </p:nvSpPr>
            <p:spPr>
              <a:xfrm rot="-842008">
                <a:off x="2992976" y="1987339"/>
                <a:ext cx="301956" cy="284246"/>
              </a:xfrm>
              <a:custGeom>
                <a:avLst/>
                <a:gdLst>
                  <a:gd name="connsiteX0" fmla="*/ 301957 w 301956"/>
                  <a:gd name="connsiteY0" fmla="*/ 142123 h 284246"/>
                  <a:gd name="connsiteX1" fmla="*/ 150978 w 301956"/>
                  <a:gd name="connsiteY1" fmla="*/ 284246 h 284246"/>
                  <a:gd name="connsiteX2" fmla="*/ 0 w 301956"/>
                  <a:gd name="connsiteY2" fmla="*/ 142123 h 284246"/>
                  <a:gd name="connsiteX3" fmla="*/ 150978 w 301956"/>
                  <a:gd name="connsiteY3" fmla="*/ 0 h 284246"/>
                  <a:gd name="connsiteX4" fmla="*/ 301957 w 301956"/>
                  <a:gd name="connsiteY4" fmla="*/ 142123 h 28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56" h="284246">
                    <a:moveTo>
                      <a:pt x="301957" y="142123"/>
                    </a:moveTo>
                    <a:cubicBezTo>
                      <a:pt x="301957" y="220615"/>
                      <a:pt x="234361" y="284246"/>
                      <a:pt x="150978" y="284246"/>
                    </a:cubicBezTo>
                    <a:cubicBezTo>
                      <a:pt x="67595" y="284246"/>
                      <a:pt x="0" y="220615"/>
                      <a:pt x="0" y="142123"/>
                    </a:cubicBezTo>
                    <a:cubicBezTo>
                      <a:pt x="0" y="63631"/>
                      <a:pt x="67595" y="0"/>
                      <a:pt x="150978" y="0"/>
                    </a:cubicBezTo>
                    <a:cubicBezTo>
                      <a:pt x="234361" y="0"/>
                      <a:pt x="301957" y="63631"/>
                      <a:pt x="301957" y="14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568" cap="rnd">
                <a:solidFill>
                  <a:srgbClr val="7D4E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60" name="Forme libre 504">
                <a:extLst>
                  <a:ext uri="{FF2B5EF4-FFF2-40B4-BE49-F238E27FC236}">
                    <a16:creationId xmlns:a16="http://schemas.microsoft.com/office/drawing/2014/main" id="{87C5C930-14CC-3160-267C-6E8241F61987}"/>
                  </a:ext>
                </a:extLst>
              </p:cNvPr>
              <p:cNvSpPr/>
              <p:nvPr/>
            </p:nvSpPr>
            <p:spPr>
              <a:xfrm rot="-842008">
                <a:off x="3005560" y="2091871"/>
                <a:ext cx="296546" cy="141243"/>
              </a:xfrm>
              <a:custGeom>
                <a:avLst/>
                <a:gdLst>
                  <a:gd name="connsiteX0" fmla="*/ 0 w 296546"/>
                  <a:gd name="connsiteY0" fmla="*/ 0 h 141243"/>
                  <a:gd name="connsiteX1" fmla="*/ 296547 w 296546"/>
                  <a:gd name="connsiteY1" fmla="*/ 0 h 141243"/>
                  <a:gd name="connsiteX2" fmla="*/ 296547 w 296546"/>
                  <a:gd name="connsiteY2" fmla="*/ 141243 h 141243"/>
                  <a:gd name="connsiteX3" fmla="*/ 0 w 296546"/>
                  <a:gd name="connsiteY3" fmla="*/ 141243 h 14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46" h="141243">
                    <a:moveTo>
                      <a:pt x="0" y="0"/>
                    </a:moveTo>
                    <a:lnTo>
                      <a:pt x="296547" y="0"/>
                    </a:lnTo>
                    <a:lnTo>
                      <a:pt x="296547" y="141243"/>
                    </a:lnTo>
                    <a:lnTo>
                      <a:pt x="0" y="141243"/>
                    </a:lnTo>
                    <a:close/>
                  </a:path>
                </a:pathLst>
              </a:custGeom>
              <a:noFill/>
              <a:ln w="12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961" name="ZoneTexte 505">
                <a:extLst>
                  <a:ext uri="{FF2B5EF4-FFF2-40B4-BE49-F238E27FC236}">
                    <a16:creationId xmlns:a16="http://schemas.microsoft.com/office/drawing/2014/main" id="{7DF01C96-DE95-7C27-93BC-4FCF1FC0C80B}"/>
                  </a:ext>
                </a:extLst>
              </p:cNvPr>
              <p:cNvSpPr txBox="1"/>
              <p:nvPr/>
            </p:nvSpPr>
            <p:spPr>
              <a:xfrm rot="20757992">
                <a:off x="2925678" y="1990058"/>
                <a:ext cx="4459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/>
                    <a:solidFill>
                      <a:srgbClr val="000000"/>
                    </a:solidFill>
                    <a:effectLst/>
                    <a:uLnTx/>
                    <a:uFillTx/>
                    <a:latin typeface="Gill Sans MT" panose="020B0502020104020203" pitchFamily="34" charset="77"/>
                    <a:cs typeface="Arial" panose="020B0604020202020204" pitchFamily="34" charset="0"/>
                    <a:sym typeface="Arial"/>
                    <a:rtl val="0"/>
                  </a:rPr>
                  <a:t>LC3</a:t>
                </a:r>
              </a:p>
            </p:txBody>
          </p:sp>
        </p:grpSp>
        <p:sp>
          <p:nvSpPr>
            <p:cNvPr id="947" name="ZoneTexte 3">
              <a:extLst>
                <a:ext uri="{FF2B5EF4-FFF2-40B4-BE49-F238E27FC236}">
                  <a16:creationId xmlns:a16="http://schemas.microsoft.com/office/drawing/2014/main" id="{1E6FC446-EE0B-42DF-1A7B-CF1196D00BB5}"/>
                </a:ext>
              </a:extLst>
            </p:cNvPr>
            <p:cNvSpPr txBox="1"/>
            <p:nvPr/>
          </p:nvSpPr>
          <p:spPr>
            <a:xfrm>
              <a:off x="2322053" y="1370637"/>
              <a:ext cx="494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/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LC3A</a:t>
              </a:r>
            </a:p>
          </p:txBody>
        </p:sp>
        <p:sp>
          <p:nvSpPr>
            <p:cNvPr id="948" name="ZoneTexte 4">
              <a:extLst>
                <a:ext uri="{FF2B5EF4-FFF2-40B4-BE49-F238E27FC236}">
                  <a16:creationId xmlns:a16="http://schemas.microsoft.com/office/drawing/2014/main" id="{58835E20-3C9D-288D-3816-B8DD57731A97}"/>
                </a:ext>
              </a:extLst>
            </p:cNvPr>
            <p:cNvSpPr txBox="1"/>
            <p:nvPr/>
          </p:nvSpPr>
          <p:spPr>
            <a:xfrm>
              <a:off x="2805565" y="1365139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/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LC3B</a:t>
              </a:r>
            </a:p>
          </p:txBody>
        </p:sp>
        <p:sp>
          <p:nvSpPr>
            <p:cNvPr id="949" name="ZoneTexte 5">
              <a:extLst>
                <a:ext uri="{FF2B5EF4-FFF2-40B4-BE49-F238E27FC236}">
                  <a16:creationId xmlns:a16="http://schemas.microsoft.com/office/drawing/2014/main" id="{37AFA894-5D5B-FA43-FAEC-2F245B458964}"/>
                </a:ext>
              </a:extLst>
            </p:cNvPr>
            <p:cNvSpPr txBox="1"/>
            <p:nvPr/>
          </p:nvSpPr>
          <p:spPr>
            <a:xfrm>
              <a:off x="3282747" y="1365139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/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LC3C</a:t>
              </a:r>
            </a:p>
          </p:txBody>
        </p:sp>
        <p:sp>
          <p:nvSpPr>
            <p:cNvPr id="950" name="ZoneTexte 6">
              <a:extLst>
                <a:ext uri="{FF2B5EF4-FFF2-40B4-BE49-F238E27FC236}">
                  <a16:creationId xmlns:a16="http://schemas.microsoft.com/office/drawing/2014/main" id="{0B1B3F09-DC42-36D7-A947-60192A30DAA6}"/>
                </a:ext>
              </a:extLst>
            </p:cNvPr>
            <p:cNvSpPr txBox="1"/>
            <p:nvPr/>
          </p:nvSpPr>
          <p:spPr>
            <a:xfrm>
              <a:off x="1893977" y="1595889"/>
              <a:ext cx="755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/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GABARAP</a:t>
              </a:r>
            </a:p>
          </p:txBody>
        </p:sp>
        <p:sp>
          <p:nvSpPr>
            <p:cNvPr id="951" name="ZoneTexte 8">
              <a:extLst>
                <a:ext uri="{FF2B5EF4-FFF2-40B4-BE49-F238E27FC236}">
                  <a16:creationId xmlns:a16="http://schemas.microsoft.com/office/drawing/2014/main" id="{65389F35-5C36-9354-68E4-6B695CA213BF}"/>
                </a:ext>
              </a:extLst>
            </p:cNvPr>
            <p:cNvSpPr txBox="1"/>
            <p:nvPr/>
          </p:nvSpPr>
          <p:spPr>
            <a:xfrm>
              <a:off x="3395071" y="1595889"/>
              <a:ext cx="9000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/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GABARAPL2</a:t>
              </a:r>
            </a:p>
          </p:txBody>
        </p:sp>
        <p:cxnSp>
          <p:nvCxnSpPr>
            <p:cNvPr id="952" name="Connecteur droit 10">
              <a:extLst>
                <a:ext uri="{FF2B5EF4-FFF2-40B4-BE49-F238E27FC236}">
                  <a16:creationId xmlns:a16="http://schemas.microsoft.com/office/drawing/2014/main" id="{E38B0BC1-7EAD-CC44-2164-B5E17DBB8BFD}"/>
                </a:ext>
              </a:extLst>
            </p:cNvPr>
            <p:cNvCxnSpPr>
              <a:endCxn id="961" idx="0"/>
            </p:cNvCxnSpPr>
            <p:nvPr/>
          </p:nvCxnSpPr>
          <p:spPr>
            <a:xfrm>
              <a:off x="2536757" y="1845875"/>
              <a:ext cx="442847" cy="245454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53" name="Connecteur droit 11">
              <a:extLst>
                <a:ext uri="{FF2B5EF4-FFF2-40B4-BE49-F238E27FC236}">
                  <a16:creationId xmlns:a16="http://schemas.microsoft.com/office/drawing/2014/main" id="{31A96CFE-4ACC-F29A-64B4-5B46FDF8FE76}"/>
                </a:ext>
              </a:extLst>
            </p:cNvPr>
            <p:cNvCxnSpPr>
              <a:cxnSpLocks/>
            </p:cNvCxnSpPr>
            <p:nvPr/>
          </p:nvCxnSpPr>
          <p:spPr>
            <a:xfrm>
              <a:off x="2673357" y="1631631"/>
              <a:ext cx="302202" cy="455667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54" name="Connecteur droit 13">
              <a:extLst>
                <a:ext uri="{FF2B5EF4-FFF2-40B4-BE49-F238E27FC236}">
                  <a16:creationId xmlns:a16="http://schemas.microsoft.com/office/drawing/2014/main" id="{DC00BDBF-150B-69B2-EE75-310BDA979101}"/>
                </a:ext>
              </a:extLst>
            </p:cNvPr>
            <p:cNvCxnSpPr>
              <a:cxnSpLocks/>
              <a:stCxn id="958" idx="0"/>
              <a:endCxn id="959" idx="3"/>
            </p:cNvCxnSpPr>
            <p:nvPr/>
          </p:nvCxnSpPr>
          <p:spPr>
            <a:xfrm flipH="1">
              <a:off x="2974024" y="1595889"/>
              <a:ext cx="45593" cy="49282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55" name="Connecteur droit 16">
              <a:extLst>
                <a:ext uri="{FF2B5EF4-FFF2-40B4-BE49-F238E27FC236}">
                  <a16:creationId xmlns:a16="http://schemas.microsoft.com/office/drawing/2014/main" id="{1331D57E-97BE-81B2-9C9C-563A7B338CA9}"/>
                </a:ext>
              </a:extLst>
            </p:cNvPr>
            <p:cNvCxnSpPr>
              <a:cxnSpLocks/>
              <a:endCxn id="961" idx="0"/>
            </p:cNvCxnSpPr>
            <p:nvPr/>
          </p:nvCxnSpPr>
          <p:spPr>
            <a:xfrm flipH="1">
              <a:off x="2979604" y="1607707"/>
              <a:ext cx="447271" cy="483622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56" name="Connecteur droit 19">
              <a:extLst>
                <a:ext uri="{FF2B5EF4-FFF2-40B4-BE49-F238E27FC236}">
                  <a16:creationId xmlns:a16="http://schemas.microsoft.com/office/drawing/2014/main" id="{36E63648-4E8E-927D-A02D-8A8823D07474}"/>
                </a:ext>
              </a:extLst>
            </p:cNvPr>
            <p:cNvCxnSpPr>
              <a:cxnSpLocks/>
              <a:endCxn id="961" idx="0"/>
            </p:cNvCxnSpPr>
            <p:nvPr/>
          </p:nvCxnSpPr>
          <p:spPr>
            <a:xfrm flipH="1">
              <a:off x="2979604" y="1836845"/>
              <a:ext cx="535632" cy="254484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6E3D9599-89D6-19B7-45A6-E435A5DED3B1}"/>
                </a:ext>
              </a:extLst>
            </p:cNvPr>
            <p:cNvSpPr/>
            <p:nvPr/>
          </p:nvSpPr>
          <p:spPr>
            <a:xfrm>
              <a:off x="2648364" y="1663267"/>
              <a:ext cx="717179" cy="164370"/>
            </a:xfrm>
            <a:prstGeom prst="rect">
              <a:avLst/>
            </a:prstGeom>
            <a:solidFill>
              <a:sysClr val="window" lastClr="FFFFFF">
                <a:alpha val="78911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58" name="ZoneTexte 7">
              <a:extLst>
                <a:ext uri="{FF2B5EF4-FFF2-40B4-BE49-F238E27FC236}">
                  <a16:creationId xmlns:a16="http://schemas.microsoft.com/office/drawing/2014/main" id="{BE5E462E-9181-FF35-9F54-6BF92554C341}"/>
                </a:ext>
              </a:extLst>
            </p:cNvPr>
            <p:cNvSpPr txBox="1"/>
            <p:nvPr/>
          </p:nvSpPr>
          <p:spPr>
            <a:xfrm>
              <a:off x="2569589" y="1595889"/>
              <a:ext cx="9000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/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GABARAPL1</a:t>
              </a:r>
            </a:p>
          </p:txBody>
        </p:sp>
      </p:grpSp>
      <p:grpSp>
        <p:nvGrpSpPr>
          <p:cNvPr id="962" name="Groupe 32">
            <a:extLst>
              <a:ext uri="{FF2B5EF4-FFF2-40B4-BE49-F238E27FC236}">
                <a16:creationId xmlns:a16="http://schemas.microsoft.com/office/drawing/2014/main" id="{095BB206-5DC0-33FA-0FFC-43AD6861EE20}"/>
              </a:ext>
            </a:extLst>
          </p:cNvPr>
          <p:cNvGrpSpPr/>
          <p:nvPr/>
        </p:nvGrpSpPr>
        <p:grpSpPr>
          <a:xfrm>
            <a:off x="3303151" y="5325332"/>
            <a:ext cx="976688" cy="504495"/>
            <a:chOff x="2833635" y="5056448"/>
            <a:chExt cx="976688" cy="504495"/>
          </a:xfrm>
        </p:grpSpPr>
        <p:grpSp>
          <p:nvGrpSpPr>
            <p:cNvPr id="963" name="Groupe 30">
              <a:extLst>
                <a:ext uri="{FF2B5EF4-FFF2-40B4-BE49-F238E27FC236}">
                  <a16:creationId xmlns:a16="http://schemas.microsoft.com/office/drawing/2014/main" id="{E7AFCF61-FDD0-E3CE-55BC-2FABD6730A91}"/>
                </a:ext>
              </a:extLst>
            </p:cNvPr>
            <p:cNvGrpSpPr/>
            <p:nvPr/>
          </p:nvGrpSpPr>
          <p:grpSpPr>
            <a:xfrm>
              <a:off x="2857889" y="5056448"/>
              <a:ext cx="952434" cy="470087"/>
              <a:chOff x="2857889" y="5056448"/>
              <a:chExt cx="952434" cy="470087"/>
            </a:xfrm>
          </p:grpSpPr>
          <p:sp>
            <p:nvSpPr>
              <p:cNvPr id="965" name="Forme libre 457">
                <a:extLst>
                  <a:ext uri="{FF2B5EF4-FFF2-40B4-BE49-F238E27FC236}">
                    <a16:creationId xmlns:a16="http://schemas.microsoft.com/office/drawing/2014/main" id="{690CEE79-9CBB-67B2-5754-C65AD0D549D0}"/>
                  </a:ext>
                </a:extLst>
              </p:cNvPr>
              <p:cNvSpPr/>
              <p:nvPr/>
            </p:nvSpPr>
            <p:spPr>
              <a:xfrm>
                <a:off x="2991498" y="5167150"/>
                <a:ext cx="107692" cy="93236"/>
              </a:xfrm>
              <a:custGeom>
                <a:avLst/>
                <a:gdLst>
                  <a:gd name="connsiteX0" fmla="*/ 80770 w 107692"/>
                  <a:gd name="connsiteY0" fmla="*/ 0 h 93236"/>
                  <a:gd name="connsiteX1" fmla="*/ 26923 w 107692"/>
                  <a:gd name="connsiteY1" fmla="*/ 0 h 93236"/>
                  <a:gd name="connsiteX2" fmla="*/ 0 w 107692"/>
                  <a:gd name="connsiteY2" fmla="*/ 46618 h 93236"/>
                  <a:gd name="connsiteX3" fmla="*/ 26923 w 107692"/>
                  <a:gd name="connsiteY3" fmla="*/ 93237 h 93236"/>
                  <a:gd name="connsiteX4" fmla="*/ 80770 w 107692"/>
                  <a:gd name="connsiteY4" fmla="*/ 93237 h 93236"/>
                  <a:gd name="connsiteX5" fmla="*/ 107693 w 107692"/>
                  <a:gd name="connsiteY5" fmla="*/ 46618 h 9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692" h="93236">
                    <a:moveTo>
                      <a:pt x="80770" y="0"/>
                    </a:moveTo>
                    <a:lnTo>
                      <a:pt x="26923" y="0"/>
                    </a:lnTo>
                    <a:lnTo>
                      <a:pt x="0" y="46618"/>
                    </a:lnTo>
                    <a:lnTo>
                      <a:pt x="26923" y="93237"/>
                    </a:lnTo>
                    <a:lnTo>
                      <a:pt x="80770" y="93237"/>
                    </a:lnTo>
                    <a:lnTo>
                      <a:pt x="107693" y="46618"/>
                    </a:lnTo>
                    <a:close/>
                  </a:path>
                </a:pathLst>
              </a:custGeom>
              <a:solidFill>
                <a:srgbClr val="FFFFFF"/>
              </a:solidFill>
              <a:ln w="314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000">
                  <a:solidFill>
                    <a:prstClr val="black"/>
                  </a:solidFill>
                  <a:latin typeface="Gill Sans MT" panose="020B0502020104020203" pitchFamily="34" charset="77"/>
                  <a:cs typeface="Arial" panose="020B0604020202020204" pitchFamily="34" charset="0"/>
                </a:endParaRPr>
              </a:p>
            </p:txBody>
          </p:sp>
          <p:grpSp>
            <p:nvGrpSpPr>
              <p:cNvPr id="966" name="Graphique 275">
                <a:extLst>
                  <a:ext uri="{FF2B5EF4-FFF2-40B4-BE49-F238E27FC236}">
                    <a16:creationId xmlns:a16="http://schemas.microsoft.com/office/drawing/2014/main" id="{10D0DF40-B810-1271-EE90-391E3B0540BC}"/>
                  </a:ext>
                </a:extLst>
              </p:cNvPr>
              <p:cNvGrpSpPr/>
              <p:nvPr/>
            </p:nvGrpSpPr>
            <p:grpSpPr>
              <a:xfrm>
                <a:off x="3226480" y="5241960"/>
                <a:ext cx="583843" cy="284575"/>
                <a:chOff x="3361947" y="5144823"/>
                <a:chExt cx="583843" cy="284575"/>
              </a:xfrm>
            </p:grpSpPr>
            <p:sp>
              <p:nvSpPr>
                <p:cNvPr id="975" name="Forme libre 551">
                  <a:extLst>
                    <a:ext uri="{FF2B5EF4-FFF2-40B4-BE49-F238E27FC236}">
                      <a16:creationId xmlns:a16="http://schemas.microsoft.com/office/drawing/2014/main" id="{C876A2D2-4BAC-E1CD-EB77-FD193E2E1B0C}"/>
                    </a:ext>
                  </a:extLst>
                </p:cNvPr>
                <p:cNvSpPr/>
                <p:nvPr/>
              </p:nvSpPr>
              <p:spPr>
                <a:xfrm rot="-3769505">
                  <a:off x="3516762" y="5000371"/>
                  <a:ext cx="284575" cy="573480"/>
                </a:xfrm>
                <a:custGeom>
                  <a:avLst/>
                  <a:gdLst>
                    <a:gd name="connsiteX0" fmla="*/ 284575 w 284575"/>
                    <a:gd name="connsiteY0" fmla="*/ 286740 h 573480"/>
                    <a:gd name="connsiteX1" fmla="*/ 142288 w 284575"/>
                    <a:gd name="connsiteY1" fmla="*/ 573481 h 573480"/>
                    <a:gd name="connsiteX2" fmla="*/ 0 w 284575"/>
                    <a:gd name="connsiteY2" fmla="*/ 286740 h 573480"/>
                    <a:gd name="connsiteX3" fmla="*/ 142288 w 284575"/>
                    <a:gd name="connsiteY3" fmla="*/ 0 h 573480"/>
                    <a:gd name="connsiteX4" fmla="*/ 284575 w 284575"/>
                    <a:gd name="connsiteY4" fmla="*/ 286740 h 57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4575" h="573480">
                      <a:moveTo>
                        <a:pt x="284575" y="286740"/>
                      </a:moveTo>
                      <a:cubicBezTo>
                        <a:pt x="284575" y="445103"/>
                        <a:pt x="220871" y="573481"/>
                        <a:pt x="142288" y="573481"/>
                      </a:cubicBezTo>
                      <a:cubicBezTo>
                        <a:pt x="63704" y="573481"/>
                        <a:pt x="0" y="445103"/>
                        <a:pt x="0" y="286740"/>
                      </a:cubicBezTo>
                      <a:cubicBezTo>
                        <a:pt x="0" y="128378"/>
                        <a:pt x="63704" y="0"/>
                        <a:pt x="142288" y="0"/>
                      </a:cubicBezTo>
                      <a:cubicBezTo>
                        <a:pt x="220871" y="0"/>
                        <a:pt x="284575" y="128378"/>
                        <a:pt x="284575" y="2867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567" cap="rnd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6" name="Forme libre 552">
                  <a:extLst>
                    <a:ext uri="{FF2B5EF4-FFF2-40B4-BE49-F238E27FC236}">
                      <a16:creationId xmlns:a16="http://schemas.microsoft.com/office/drawing/2014/main" id="{2EA338BB-662F-71B1-72E3-C83A03117ACC}"/>
                    </a:ext>
                  </a:extLst>
                </p:cNvPr>
                <p:cNvSpPr/>
                <p:nvPr/>
              </p:nvSpPr>
              <p:spPr>
                <a:xfrm rot="-3769505">
                  <a:off x="3562905" y="5041089"/>
                  <a:ext cx="141407" cy="543324"/>
                </a:xfrm>
                <a:custGeom>
                  <a:avLst/>
                  <a:gdLst>
                    <a:gd name="connsiteX0" fmla="*/ 0 w 141407"/>
                    <a:gd name="connsiteY0" fmla="*/ 0 h 543324"/>
                    <a:gd name="connsiteX1" fmla="*/ 141407 w 141407"/>
                    <a:gd name="connsiteY1" fmla="*/ 0 h 543324"/>
                    <a:gd name="connsiteX2" fmla="*/ 141407 w 141407"/>
                    <a:gd name="connsiteY2" fmla="*/ 543324 h 543324"/>
                    <a:gd name="connsiteX3" fmla="*/ 0 w 141407"/>
                    <a:gd name="connsiteY3" fmla="*/ 543324 h 543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07" h="543324">
                      <a:moveTo>
                        <a:pt x="0" y="0"/>
                      </a:moveTo>
                      <a:lnTo>
                        <a:pt x="141407" y="0"/>
                      </a:lnTo>
                      <a:lnTo>
                        <a:pt x="141407" y="543324"/>
                      </a:lnTo>
                      <a:lnTo>
                        <a:pt x="0" y="543324"/>
                      </a:lnTo>
                      <a:close/>
                    </a:path>
                  </a:pathLst>
                </a:custGeom>
                <a:noFill/>
                <a:ln w="12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7" name="ZoneTexte 553">
                  <a:extLst>
                    <a:ext uri="{FF2B5EF4-FFF2-40B4-BE49-F238E27FC236}">
                      <a16:creationId xmlns:a16="http://schemas.microsoft.com/office/drawing/2014/main" id="{EDF76D64-0435-DA00-D022-7E2181326469}"/>
                    </a:ext>
                  </a:extLst>
                </p:cNvPr>
                <p:cNvSpPr txBox="1"/>
                <p:nvPr/>
              </p:nvSpPr>
              <p:spPr>
                <a:xfrm rot="1630495">
                  <a:off x="3465715" y="5144884"/>
                  <a:ext cx="3722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>
                      <a:ln/>
                      <a:solidFill>
                        <a:srgbClr val="000000"/>
                      </a:solidFill>
                      <a:latin typeface="Gill Sans MT" panose="020B0502020104020203" pitchFamily="34" charset="77"/>
                      <a:cs typeface="Arial" panose="020B0604020202020204" pitchFamily="34" charset="0"/>
                      <a:sym typeface="Arial"/>
                      <a:rtl val="0"/>
                    </a:rPr>
                    <a:t>PIS</a:t>
                  </a:r>
                </a:p>
              </p:txBody>
            </p:sp>
          </p:grpSp>
          <p:grpSp>
            <p:nvGrpSpPr>
              <p:cNvPr id="967" name="Graphique 275">
                <a:extLst>
                  <a:ext uri="{FF2B5EF4-FFF2-40B4-BE49-F238E27FC236}">
                    <a16:creationId xmlns:a16="http://schemas.microsoft.com/office/drawing/2014/main" id="{9B96036B-7D3E-0E8A-710C-99E86280B848}"/>
                  </a:ext>
                </a:extLst>
              </p:cNvPr>
              <p:cNvGrpSpPr/>
              <p:nvPr/>
            </p:nvGrpSpPr>
            <p:grpSpPr>
              <a:xfrm>
                <a:off x="3119572" y="5130459"/>
                <a:ext cx="165061" cy="62073"/>
                <a:chOff x="3255039" y="5033322"/>
                <a:chExt cx="165061" cy="62073"/>
              </a:xfrm>
            </p:grpSpPr>
            <p:sp>
              <p:nvSpPr>
                <p:cNvPr id="971" name="Forme libre 555">
                  <a:extLst>
                    <a:ext uri="{FF2B5EF4-FFF2-40B4-BE49-F238E27FC236}">
                      <a16:creationId xmlns:a16="http://schemas.microsoft.com/office/drawing/2014/main" id="{B4330A39-BC59-7F27-358F-6BD0AEE49713}"/>
                    </a:ext>
                  </a:extLst>
                </p:cNvPr>
                <p:cNvSpPr/>
                <p:nvPr/>
              </p:nvSpPr>
              <p:spPr>
                <a:xfrm>
                  <a:off x="3255039" y="5056549"/>
                  <a:ext cx="165061" cy="38846"/>
                </a:xfrm>
                <a:custGeom>
                  <a:avLst/>
                  <a:gdLst>
                    <a:gd name="connsiteX0" fmla="*/ 165062 w 165061"/>
                    <a:gd name="connsiteY0" fmla="*/ 38846 h 38846"/>
                    <a:gd name="connsiteX1" fmla="*/ 105051 w 165061"/>
                    <a:gd name="connsiteY1" fmla="*/ 2909 h 38846"/>
                    <a:gd name="connsiteX2" fmla="*/ 0 w 165061"/>
                    <a:gd name="connsiteY2" fmla="*/ 29297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5061" h="38846">
                      <a:moveTo>
                        <a:pt x="165062" y="38846"/>
                      </a:moveTo>
                      <a:cubicBezTo>
                        <a:pt x="157010" y="29925"/>
                        <a:pt x="137006" y="10449"/>
                        <a:pt x="105051" y="2909"/>
                      </a:cubicBezTo>
                      <a:cubicBezTo>
                        <a:pt x="49443" y="-10159"/>
                        <a:pt x="5661" y="24773"/>
                        <a:pt x="0" y="29297"/>
                      </a:cubicBezTo>
                    </a:path>
                  </a:pathLst>
                </a:custGeom>
                <a:solidFill>
                  <a:srgbClr val="FFFFFF"/>
                </a:solidFill>
                <a:ln w="12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72" name="Graphique 275">
                  <a:extLst>
                    <a:ext uri="{FF2B5EF4-FFF2-40B4-BE49-F238E27FC236}">
                      <a16:creationId xmlns:a16="http://schemas.microsoft.com/office/drawing/2014/main" id="{07FA5E6D-69FD-FCBF-29AC-CDD7111F0798}"/>
                    </a:ext>
                  </a:extLst>
                </p:cNvPr>
                <p:cNvGrpSpPr/>
                <p:nvPr/>
              </p:nvGrpSpPr>
              <p:grpSpPr>
                <a:xfrm>
                  <a:off x="3255039" y="5033322"/>
                  <a:ext cx="165061" cy="62073"/>
                  <a:chOff x="3255039" y="5033322"/>
                  <a:chExt cx="165061" cy="62073"/>
                </a:xfrm>
              </p:grpSpPr>
              <p:sp>
                <p:nvSpPr>
                  <p:cNvPr id="973" name="Forme libre 557">
                    <a:extLst>
                      <a:ext uri="{FF2B5EF4-FFF2-40B4-BE49-F238E27FC236}">
                        <a16:creationId xmlns:a16="http://schemas.microsoft.com/office/drawing/2014/main" id="{682AD23F-0BCC-E338-E570-4F249B09BF96}"/>
                      </a:ext>
                    </a:extLst>
                  </p:cNvPr>
                  <p:cNvSpPr/>
                  <p:nvPr/>
                </p:nvSpPr>
                <p:spPr>
                  <a:xfrm>
                    <a:off x="3287624" y="5056544"/>
                    <a:ext cx="132477" cy="38851"/>
                  </a:xfrm>
                  <a:custGeom>
                    <a:avLst/>
                    <a:gdLst>
                      <a:gd name="connsiteX0" fmla="*/ 132477 w 132477"/>
                      <a:gd name="connsiteY0" fmla="*/ 38852 h 38851"/>
                      <a:gd name="connsiteX1" fmla="*/ 72466 w 132477"/>
                      <a:gd name="connsiteY1" fmla="*/ 2914 h 38851"/>
                      <a:gd name="connsiteX2" fmla="*/ 0 w 132477"/>
                      <a:gd name="connsiteY2" fmla="*/ 9951 h 38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2477" h="38851">
                        <a:moveTo>
                          <a:pt x="132477" y="38852"/>
                        </a:moveTo>
                        <a:cubicBezTo>
                          <a:pt x="124425" y="29930"/>
                          <a:pt x="104422" y="10454"/>
                          <a:pt x="72466" y="2914"/>
                        </a:cubicBezTo>
                        <a:cubicBezTo>
                          <a:pt x="44033" y="-3745"/>
                          <a:pt x="18746" y="2035"/>
                          <a:pt x="0" y="9951"/>
                        </a:cubicBezTo>
                      </a:path>
                    </a:pathLst>
                  </a:custGeom>
                  <a:noFill/>
                  <a:ln w="6283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4000">
                      <a:solidFill>
                        <a:prstClr val="black"/>
                      </a:solidFill>
                      <a:latin typeface="Gill Sans MT" panose="020B0502020104020203" pitchFamily="34" charset="7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4" name="Forme libre 558">
                    <a:extLst>
                      <a:ext uri="{FF2B5EF4-FFF2-40B4-BE49-F238E27FC236}">
                        <a16:creationId xmlns:a16="http://schemas.microsoft.com/office/drawing/2014/main" id="{6DC212AE-3A58-874F-310D-7A1A4AA0CC4F}"/>
                      </a:ext>
                    </a:extLst>
                  </p:cNvPr>
                  <p:cNvSpPr/>
                  <p:nvPr/>
                </p:nvSpPr>
                <p:spPr>
                  <a:xfrm>
                    <a:off x="3255039" y="5033322"/>
                    <a:ext cx="61520" cy="52649"/>
                  </a:xfrm>
                  <a:custGeom>
                    <a:avLst/>
                    <a:gdLst>
                      <a:gd name="connsiteX0" fmla="*/ 0 w 61520"/>
                      <a:gd name="connsiteY0" fmla="*/ 52650 h 52649"/>
                      <a:gd name="connsiteX1" fmla="*/ 31704 w 61520"/>
                      <a:gd name="connsiteY1" fmla="*/ 0 h 52649"/>
                      <a:gd name="connsiteX2" fmla="*/ 37240 w 61520"/>
                      <a:gd name="connsiteY2" fmla="*/ 31288 h 52649"/>
                      <a:gd name="connsiteX3" fmla="*/ 61521 w 61520"/>
                      <a:gd name="connsiteY3" fmla="*/ 51770 h 52649"/>
                      <a:gd name="connsiteX4" fmla="*/ 0 w 61520"/>
                      <a:gd name="connsiteY4" fmla="*/ 52650 h 52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20" h="52649">
                        <a:moveTo>
                          <a:pt x="0" y="52650"/>
                        </a:moveTo>
                        <a:cubicBezTo>
                          <a:pt x="12204" y="38074"/>
                          <a:pt x="25791" y="17215"/>
                          <a:pt x="31704" y="0"/>
                        </a:cubicBezTo>
                        <a:lnTo>
                          <a:pt x="37240" y="31288"/>
                        </a:lnTo>
                        <a:lnTo>
                          <a:pt x="61521" y="51770"/>
                        </a:lnTo>
                        <a:cubicBezTo>
                          <a:pt x="43656" y="48252"/>
                          <a:pt x="18871" y="49508"/>
                          <a:pt x="0" y="5265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5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4000">
                      <a:solidFill>
                        <a:prstClr val="black"/>
                      </a:solidFill>
                      <a:latin typeface="Gill Sans MT" panose="020B0502020104020203" pitchFamily="34" charset="77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968" name="Graphique 275">
                <a:extLst>
                  <a:ext uri="{FF2B5EF4-FFF2-40B4-BE49-F238E27FC236}">
                    <a16:creationId xmlns:a16="http://schemas.microsoft.com/office/drawing/2014/main" id="{FA708BD6-A1F8-1076-9ED8-9F5C607DC628}"/>
                  </a:ext>
                </a:extLst>
              </p:cNvPr>
              <p:cNvGrpSpPr/>
              <p:nvPr/>
            </p:nvGrpSpPr>
            <p:grpSpPr>
              <a:xfrm>
                <a:off x="2857889" y="5056448"/>
                <a:ext cx="122538" cy="108566"/>
                <a:chOff x="2993356" y="4959311"/>
                <a:chExt cx="122538" cy="108566"/>
              </a:xfrm>
              <a:solidFill>
                <a:srgbClr val="000000"/>
              </a:solidFill>
            </p:grpSpPr>
            <p:sp>
              <p:nvSpPr>
                <p:cNvPr id="969" name="Forme libre 560">
                  <a:extLst>
                    <a:ext uri="{FF2B5EF4-FFF2-40B4-BE49-F238E27FC236}">
                      <a16:creationId xmlns:a16="http://schemas.microsoft.com/office/drawing/2014/main" id="{C7A330B9-FDEA-70C0-30FC-98BFFC2BE0F0}"/>
                    </a:ext>
                  </a:extLst>
                </p:cNvPr>
                <p:cNvSpPr/>
                <p:nvPr/>
              </p:nvSpPr>
              <p:spPr>
                <a:xfrm>
                  <a:off x="3021789" y="4984568"/>
                  <a:ext cx="94105" cy="83309"/>
                </a:xfrm>
                <a:custGeom>
                  <a:avLst/>
                  <a:gdLst>
                    <a:gd name="connsiteX0" fmla="*/ 94105 w 94105"/>
                    <a:gd name="connsiteY0" fmla="*/ 83309 h 83309"/>
                    <a:gd name="connsiteX1" fmla="*/ 0 w 94105"/>
                    <a:gd name="connsiteY1" fmla="*/ 0 h 8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4105" h="83309">
                      <a:moveTo>
                        <a:pt x="94105" y="83309"/>
                      </a:moveTo>
                      <a:lnTo>
                        <a:pt x="0" y="0"/>
                      </a:lnTo>
                    </a:path>
                  </a:pathLst>
                </a:custGeom>
                <a:ln w="6283" cap="rnd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0" name="Forme libre 561">
                  <a:extLst>
                    <a:ext uri="{FF2B5EF4-FFF2-40B4-BE49-F238E27FC236}">
                      <a16:creationId xmlns:a16="http://schemas.microsoft.com/office/drawing/2014/main" id="{9F8BF188-745D-15BC-F107-8EBCAE3328D4}"/>
                    </a:ext>
                  </a:extLst>
                </p:cNvPr>
                <p:cNvSpPr/>
                <p:nvPr/>
              </p:nvSpPr>
              <p:spPr>
                <a:xfrm>
                  <a:off x="2993356" y="4959311"/>
                  <a:ext cx="60136" cy="58052"/>
                </a:xfrm>
                <a:custGeom>
                  <a:avLst/>
                  <a:gdLst>
                    <a:gd name="connsiteX0" fmla="*/ 0 w 60136"/>
                    <a:gd name="connsiteY0" fmla="*/ 0 h 58052"/>
                    <a:gd name="connsiteX1" fmla="*/ 60137 w 60136"/>
                    <a:gd name="connsiteY1" fmla="*/ 13319 h 58052"/>
                    <a:gd name="connsiteX2" fmla="*/ 32207 w 60136"/>
                    <a:gd name="connsiteY2" fmla="*/ 28524 h 58052"/>
                    <a:gd name="connsiteX3" fmla="*/ 20507 w 60136"/>
                    <a:gd name="connsiteY3" fmla="*/ 58053 h 58052"/>
                    <a:gd name="connsiteX4" fmla="*/ 0 w 60136"/>
                    <a:gd name="connsiteY4" fmla="*/ 0 h 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36" h="58052">
                      <a:moveTo>
                        <a:pt x="0" y="0"/>
                      </a:moveTo>
                      <a:cubicBezTo>
                        <a:pt x="17739" y="6911"/>
                        <a:pt x="41895" y="13068"/>
                        <a:pt x="60137" y="13319"/>
                      </a:cubicBezTo>
                      <a:lnTo>
                        <a:pt x="32207" y="28524"/>
                      </a:lnTo>
                      <a:lnTo>
                        <a:pt x="20507" y="58053"/>
                      </a:lnTo>
                      <a:cubicBezTo>
                        <a:pt x="17991" y="39958"/>
                        <a:pt x="8933" y="16838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4000">
                    <a:solidFill>
                      <a:prstClr val="black"/>
                    </a:solidFill>
                    <a:latin typeface="Gill Sans MT" panose="020B0502020104020203" pitchFamily="34" charset="7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64" name="ZoneTexte 31">
              <a:extLst>
                <a:ext uri="{FF2B5EF4-FFF2-40B4-BE49-F238E27FC236}">
                  <a16:creationId xmlns:a16="http://schemas.microsoft.com/office/drawing/2014/main" id="{7D21B68C-2158-260E-3CAF-167CBAC77C4D}"/>
                </a:ext>
              </a:extLst>
            </p:cNvPr>
            <p:cNvSpPr txBox="1"/>
            <p:nvPr/>
          </p:nvSpPr>
          <p:spPr>
            <a:xfrm>
              <a:off x="2833635" y="5253166"/>
              <a:ext cx="320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n/>
                  <a:solidFill>
                    <a:srgbClr val="000000"/>
                  </a:solidFill>
                  <a:latin typeface="Gill Sans MT" panose="020B0502020104020203" pitchFamily="34" charset="77"/>
                  <a:cs typeface="Arial" panose="020B0604020202020204" pitchFamily="34" charset="0"/>
                  <a:sym typeface="Arial"/>
                  <a:rtl val="0"/>
                </a:rPr>
                <a:t>PI</a:t>
              </a:r>
            </a:p>
          </p:txBody>
        </p:sp>
      </p:grpSp>
      <p:grpSp>
        <p:nvGrpSpPr>
          <p:cNvPr id="978" name="Groupe 593">
            <a:extLst>
              <a:ext uri="{FF2B5EF4-FFF2-40B4-BE49-F238E27FC236}">
                <a16:creationId xmlns:a16="http://schemas.microsoft.com/office/drawing/2014/main" id="{C43BF199-6258-81E9-4B55-1A5DA5757F41}"/>
              </a:ext>
            </a:extLst>
          </p:cNvPr>
          <p:cNvGrpSpPr/>
          <p:nvPr/>
        </p:nvGrpSpPr>
        <p:grpSpPr>
          <a:xfrm>
            <a:off x="2248176" y="1269462"/>
            <a:ext cx="2533912" cy="1396498"/>
            <a:chOff x="1778660" y="1000578"/>
            <a:chExt cx="2533912" cy="1396498"/>
          </a:xfrm>
        </p:grpSpPr>
        <p:sp>
          <p:nvSpPr>
            <p:cNvPr id="979" name="Ellipse 591">
              <a:extLst>
                <a:ext uri="{FF2B5EF4-FFF2-40B4-BE49-F238E27FC236}">
                  <a16:creationId xmlns:a16="http://schemas.microsoft.com/office/drawing/2014/main" id="{8BC755C2-4798-1FEF-0146-2CF477F016E0}"/>
                </a:ext>
              </a:extLst>
            </p:cNvPr>
            <p:cNvSpPr/>
            <p:nvPr/>
          </p:nvSpPr>
          <p:spPr>
            <a:xfrm>
              <a:off x="1778660" y="1285747"/>
              <a:ext cx="2533912" cy="1111329"/>
            </a:xfrm>
            <a:prstGeom prst="ellips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0" name="ZoneTexte 592">
              <a:extLst>
                <a:ext uri="{FF2B5EF4-FFF2-40B4-BE49-F238E27FC236}">
                  <a16:creationId xmlns:a16="http://schemas.microsoft.com/office/drawing/2014/main" id="{4E4ED113-0107-42E2-034D-42AFF439EBD4}"/>
                </a:ext>
              </a:extLst>
            </p:cNvPr>
            <p:cNvSpPr txBox="1"/>
            <p:nvPr/>
          </p:nvSpPr>
          <p:spPr>
            <a:xfrm>
              <a:off x="2339872" y="1000578"/>
              <a:ext cx="1442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</a:rPr>
                <a:t>ATG8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1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1083</Words>
  <Application>Microsoft Macintosh PowerPoint</Application>
  <PresentationFormat>Widescreen</PresentationFormat>
  <Paragraphs>416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Franklin Gothic Demi Cond</vt:lpstr>
      <vt:lpstr>Gill Sans MT</vt:lpstr>
      <vt:lpstr>Wingdings</vt:lpstr>
      <vt:lpstr>Office Theme</vt:lpstr>
      <vt:lpstr>Thème Office</vt:lpstr>
      <vt:lpstr>Autophagy, aging and neurodegeneration</vt:lpstr>
      <vt:lpstr>Personal background: InternshipS</vt:lpstr>
      <vt:lpstr>Personal background: InternshipS</vt:lpstr>
      <vt:lpstr>Personal background</vt:lpstr>
      <vt:lpstr>Personal background</vt:lpstr>
      <vt:lpstr>Personal background</vt:lpstr>
      <vt:lpstr>Autophagy</vt:lpstr>
      <vt:lpstr>Types of autophagy</vt:lpstr>
      <vt:lpstr>(Macro) Autophagy initiation</vt:lpstr>
      <vt:lpstr>Selective autophagy</vt:lpstr>
      <vt:lpstr>Mitophagy</vt:lpstr>
      <vt:lpstr>Autophagy and aging</vt:lpstr>
      <vt:lpstr>Autophagy and neurodegeneration</vt:lpstr>
      <vt:lpstr>Neurodegenerative diseases and protein aggregation</vt:lpstr>
      <vt:lpstr>Autophagy</vt:lpstr>
      <vt:lpstr>Autophagy during Alzheimer’s disease</vt:lpstr>
      <vt:lpstr>Autophagy during Parkinson’s disease</vt:lpstr>
      <vt:lpstr>Autophagy during Huntington disease</vt:lpstr>
      <vt:lpstr>Targeting autophagy to treat neurodegenerative diseases?</vt:lpstr>
      <vt:lpstr>Importance of fluidity for autophagosome biogenesis</vt:lpstr>
      <vt:lpstr>What needs to be degraded?</vt:lpstr>
      <vt:lpstr>To treat or not to treat?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Juliane Da Graca</dc:creator>
  <cp:lastModifiedBy>Juliane Da Graca</cp:lastModifiedBy>
  <cp:revision>10</cp:revision>
  <dcterms:created xsi:type="dcterms:W3CDTF">2025-10-10T12:10:51Z</dcterms:created>
  <dcterms:modified xsi:type="dcterms:W3CDTF">2025-10-13T20:20:25Z</dcterms:modified>
</cp:coreProperties>
</file>